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8"/>
  </p:notesMasterIdLst>
  <p:sldIdLst>
    <p:sldId id="256" r:id="rId2"/>
    <p:sldId id="297" r:id="rId3"/>
    <p:sldId id="298" r:id="rId4"/>
    <p:sldId id="299" r:id="rId5"/>
    <p:sldId id="312" r:id="rId6"/>
    <p:sldId id="300" r:id="rId7"/>
    <p:sldId id="301" r:id="rId8"/>
    <p:sldId id="313" r:id="rId9"/>
    <p:sldId id="316" r:id="rId10"/>
    <p:sldId id="317" r:id="rId11"/>
    <p:sldId id="303" r:id="rId12"/>
    <p:sldId id="318" r:id="rId13"/>
    <p:sldId id="314" r:id="rId14"/>
    <p:sldId id="315" r:id="rId15"/>
    <p:sldId id="304" r:id="rId16"/>
    <p:sldId id="305" r:id="rId17"/>
  </p:sldIdLst>
  <p:sldSz cx="9144000" cy="5143500" type="screen16x9"/>
  <p:notesSz cx="6858000" cy="9144000"/>
  <p:embeddedFontLst>
    <p:embeddedFont>
      <p:font typeface="Black Han Sans" panose="020B0604020202020204" charset="-127"/>
      <p:regular r:id="rId19"/>
    </p:embeddedFont>
    <p:embeddedFont>
      <p:font typeface="Anaheim" panose="020B0604020202020204" charset="0"/>
      <p:regular r:id="rId20"/>
    </p:embeddedFont>
    <p:embeddedFont>
      <p:font typeface="Bebas Neue" panose="020B0606020202050201" pitchFamily="34" charset="0"/>
      <p:regular r:id="rId21"/>
    </p:embeddedFont>
    <p:embeddedFont>
      <p:font typeface="Big Shoulders Text" panose="020B0604020202020204" charset="0"/>
      <p:regular r:id="rId22"/>
      <p:bold r:id="rId23"/>
    </p:embeddedFont>
    <p:embeddedFont>
      <p:font typeface="Open Sans" panose="020B0606030504020204" pitchFamily="34" charset="0"/>
      <p:regular r:id="rId24"/>
      <p:bold r:id="rId25"/>
      <p:italic r:id="rId26"/>
      <p:boldItalic r:id="rId27"/>
    </p:embeddedFont>
    <p:embeddedFont>
      <p:font typeface="Segoe UI" panose="020B0502040204020203"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5DB6B-D07E-42ED-9E54-6BB657D41E1D}" v="61" dt="2024-05-14T18:11:50.625"/>
  </p1510:revLst>
</p1510:revInfo>
</file>

<file path=ppt/tableStyles.xml><?xml version="1.0" encoding="utf-8"?>
<a:tblStyleLst xmlns:a="http://schemas.openxmlformats.org/drawingml/2006/main" def="{812934FD-51C0-4CC2-992E-4BAF9A093D8C}">
  <a:tblStyle styleId="{812934FD-51C0-4CC2-992E-4BAF9A093D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C141E6-AA50-426A-A0FA-DC58166A3F1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9403" autoAdjust="0"/>
  </p:normalViewPr>
  <p:slideViewPr>
    <p:cSldViewPr snapToGrid="0">
      <p:cViewPr varScale="1">
        <p:scale>
          <a:sx n="42" d="100"/>
          <a:sy n="42" d="100"/>
        </p:scale>
        <p:origin x="2004" y="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My name is Denise Dodd.  In this presentation I will be showing a potential used car buyer how to train a predictive model to predicted used car prices and determine which features have the greatest impact on the price of used cars.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sz="1800" b="0" i="0" dirty="0">
                <a:effectLst/>
                <a:highlight>
                  <a:srgbClr val="FFFFFF"/>
                </a:highlight>
                <a:latin typeface="Aptos" panose="020B0004020202020204" pitchFamily="34" charset="0"/>
              </a:rPr>
              <a:t>To further inform how one can alter their desired criteria to change the selling price, this correlation matrix shows how the numeric variables move in relation to one another. Max_power has a strong positive correlation with selling_price at .75 indicating that max_power and selling_price tend to move together. As max_power increases, selling_price will increase as well and vice versa when the variables decrease. Conversely, km_driven has a -.22 correlation with selling_price. This is a weaker negative correlation, indicating that as km_driven decreases selling_price will increase and vice versa. </a:t>
            </a:r>
            <a:endParaRPr dirty="0"/>
          </a:p>
        </p:txBody>
      </p:sp>
    </p:spTree>
    <p:extLst>
      <p:ext uri="{BB962C8B-B14F-4D97-AF65-F5344CB8AC3E}">
        <p14:creationId xmlns:p14="http://schemas.microsoft.com/office/powerpoint/2010/main" val="46654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algn="l" rtl="0" fontAlgn="base"/>
            <a:r>
              <a:rPr lang="en-US" sz="1800" b="0" i="0" dirty="0">
                <a:solidFill>
                  <a:srgbClr val="000000"/>
                </a:solidFill>
                <a:effectLst/>
                <a:highlight>
                  <a:srgbClr val="FFFFFF"/>
                </a:highlight>
                <a:latin typeface="Arial" panose="020B0604020202020204" pitchFamily="34" charset="0"/>
              </a:rPr>
              <a:t>Before deploying this model, it is recommended that an individual create a range for their budget and desired characteristics for the used car they want to purchase. A predetermined range will help the buyer know how far they’re willing to alter their characteristics to stay on budget. For example, the budget is 500,000-600,000 and the range for the year that their car was made is between 2010 and 2020. When the predictive data frame is filled in with a year of 2015 and the predicted price is 450,000 which is less than their budget, the buyer knows they have the option to update the predictive dataframe to represent a year value of 2020 and include all the benefits of a more modern car.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Arial" panose="020B0604020202020204" pitchFamily="34" charset="0"/>
              </a:rPr>
              <a:t>Once a range has been determined for the budget and the features variables, it is recommended that the buyer creates a predictive dataframe with several different entries representing a variety of cars in which they would be willing to purchase. They can then run the predictive dataframe through the transformation pipeline and random forest model to obtain the predicted prices of the cars described in the predictive dataframe. </a:t>
            </a:r>
            <a:endParaRPr lang="en-US" b="0" i="0" dirty="0">
              <a:solidFill>
                <a:srgbClr val="000000"/>
              </a:solidFill>
              <a:effectLst/>
              <a:highlight>
                <a:srgbClr val="FFFFFF"/>
              </a:highlight>
              <a:latin typeface="Segoe UI" panose="020B050204020402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648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Once you’ve created a predictive dataframe with several entries based on your predetermined budgets and desired characteristics, you can pass that predictive dataframe through the transformative pipelines and then make predictions of the selling price using the previously trained random forest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demonstrate efficiency, my predictive dataframe had an entry that matched one of the entries in the original dataframe. The random forest model returned a predicted sale price of 498,693 for this car while the car in the original data frame sold for 495,000.  This is a difference in selling price of 3,693 which represents a .75% variance. </a:t>
            </a:r>
            <a:endParaRPr dirty="0"/>
          </a:p>
        </p:txBody>
      </p:sp>
    </p:spTree>
    <p:extLst>
      <p:ext uri="{BB962C8B-B14F-4D97-AF65-F5344CB8AC3E}">
        <p14:creationId xmlns:p14="http://schemas.microsoft.com/office/powerpoint/2010/main" val="2831081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believe the largest challenge one might have when replicating this project will be obtaining a viable dataset.</a:t>
            </a:r>
          </a:p>
          <a:p>
            <a:pPr marL="0" lvl="0" indent="0" algn="l" rtl="0">
              <a:spcBef>
                <a:spcPts val="0"/>
              </a:spcBef>
              <a:spcAft>
                <a:spcPts val="0"/>
              </a:spcAft>
              <a:buNone/>
            </a:pPr>
            <a:r>
              <a:rPr lang="en-US" dirty="0"/>
              <a:t>As noted when describing the data, the user will have to source their own dataset detailing used cars in their current local used car economy.  This dataset will have to be ethically sourced and should not include any personal information pertaining to the buyer or sellers of the cars in the dataset.</a:t>
            </a:r>
            <a:endParaRPr dirty="0"/>
          </a:p>
        </p:txBody>
      </p:sp>
    </p:spTree>
    <p:extLst>
      <p:ext uri="{BB962C8B-B14F-4D97-AF65-F5344CB8AC3E}">
        <p14:creationId xmlns:p14="http://schemas.microsoft.com/office/powerpoint/2010/main" val="1636755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lgn="l">
              <a:buSzPts val="1100"/>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The goal of this presentation is to empower an independent used car buyer to be more knowledgeable when engaging with sellers.  </a:t>
            </a:r>
          </a:p>
          <a:p>
            <a:pPr marL="171450" indent="-171450" algn="l">
              <a:buSzPts val="1100"/>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However, other uses for this could include an auto dealership who would like to offer this as a service to prospective buyers in a show of transparency.</a:t>
            </a:r>
          </a:p>
          <a:p>
            <a:pPr marL="171450" indent="-171450" algn="l">
              <a:buSzPts val="1100"/>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 Additionally, sellers can utilize this model to ensure that they are pricing their vehicles fairly and competitively.</a:t>
            </a:r>
          </a:p>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262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173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478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What is the problem that we’ll be solving in this 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used car buying process is a very opaque process which can leave the buyer feeling taken advantage of and that they paid too much for their used car or the car they purchased didn’t have all of the features that they had hoped for.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Solution: In this presentation I will show the buyer how to train a model to predict an estimated selling price of a used car based on the user input of desired features.  I will also show which features weigh the heaviest in the model and how they correlate to the sales price so the user can adjust their desired criteria as necessary to fit within their budget.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a result of this, the </a:t>
            </a:r>
            <a:r>
              <a:rPr lang="en-US" sz="1100" dirty="0">
                <a:latin typeface="Open Sans" panose="020B0606030504020204" pitchFamily="34" charset="0"/>
                <a:ea typeface="Open Sans" panose="020B0606030504020204" pitchFamily="34" charset="0"/>
                <a:cs typeface="Open Sans" panose="020B0606030504020204" pitchFamily="34" charset="0"/>
              </a:rPr>
              <a:t>buyer will be empowered to create a budget, select desired features, and negotiate for a value they feel is fair. </a:t>
            </a:r>
            <a:endParaRPr dirty="0"/>
          </a:p>
        </p:txBody>
      </p:sp>
    </p:spTree>
    <p:extLst>
      <p:ext uri="{BB962C8B-B14F-4D97-AF65-F5344CB8AC3E}">
        <p14:creationId xmlns:p14="http://schemas.microsoft.com/office/powerpoint/2010/main" val="284934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i="0" dirty="0">
                <a:solidFill>
                  <a:srgbClr val="595959"/>
                </a:solidFill>
                <a:latin typeface="Anaheim"/>
                <a:ea typeface="Anaheim"/>
                <a:cs typeface="Anaheim"/>
                <a:sym typeface="Anaheim"/>
              </a:rPr>
              <a:t>The first step will be to obtain a dataset.  For this example, I will be using a dataset with 12 variables detailing over 8,000 used cars. To replicate this study, a user will need to ethically source a comparable dataset of used cars in the locality and economic market which they will be purchasing.  In the dataset utilized in this presentation, the currency of the sale_price variable is unknown. It is recommended that the user is familiar with the units of measurement for each variable in their dataset to provide further context and value to that information.</a:t>
            </a:r>
            <a:endParaRPr i="0" dirty="0"/>
          </a:p>
        </p:txBody>
      </p:sp>
    </p:spTree>
    <p:extLst>
      <p:ext uri="{BB962C8B-B14F-4D97-AF65-F5344CB8AC3E}">
        <p14:creationId xmlns:p14="http://schemas.microsoft.com/office/powerpoint/2010/main" val="55518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4984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dirty="0"/>
              <a:t>Once my data has been cleaned, I’m going to prepare the data for my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step in preparing my data is to separate the data into features and target variables.  The target variable is the variable that I am attempting to predict.  In this case, I am attempting to predict the selling price of used cars so “selling price” will be my target variable.  All of the other variables which I would like to use to inform the target variable will be included in my features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will then create a pipeline which will transform the features variable by scaling numeric data and making dummy variables of the categorical data.  I will be scaling the numeric data because my numeric data is currently in varying units of measurement.  Scaling this data will ensure that all numeric data is on a comparable scale and no one variable will “outweigh” another variable in this stage of the process. Dummy variables create binary numeric variables of categorical data.  It is necessary to make dummy variables of categorical data because our models require numeric data to complete their computations.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 pipeline has completed its work, the features and target variables are split into testing and training sets.  80% of the data will be used to train our models and the remaining 20% will be used to test the efficiency of the models once the training is complete.</a:t>
            </a:r>
          </a:p>
        </p:txBody>
      </p:sp>
    </p:spTree>
    <p:extLst>
      <p:ext uri="{BB962C8B-B14F-4D97-AF65-F5344CB8AC3E}">
        <p14:creationId xmlns:p14="http://schemas.microsoft.com/office/powerpoint/2010/main" val="3392986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b="0" i="0" dirty="0">
                <a:solidFill>
                  <a:srgbClr val="000000"/>
                </a:solidFill>
                <a:effectLst/>
                <a:highlight>
                  <a:srgbClr val="FFFFFF"/>
                </a:highlight>
                <a:latin typeface="Arial" panose="020B0604020202020204" pitchFamily="34" charset="0"/>
              </a:rPr>
              <a:t>After fitting and making predictions on several models, the Random Forest Model showed to have the best metrics for this data.  This model showed the lowest RMSE with a value of 102,669.73 indicating that on average our predictions will be off by this amount. The range of the target variable is from 29,999 to 10,000,000 so an average outage of 102,669.73 is not concerning.</a:t>
            </a:r>
          </a:p>
          <a:p>
            <a:pPr marL="0" lvl="0" indent="0" algn="l" rtl="0">
              <a:spcBef>
                <a:spcPts val="0"/>
              </a:spcBef>
              <a:spcAft>
                <a:spcPts val="0"/>
              </a:spcAft>
              <a:buNone/>
            </a:pPr>
            <a:endParaRPr lang="en-US" b="0" i="0" dirty="0">
              <a:solidFill>
                <a:srgbClr val="000000"/>
              </a:solidFill>
              <a:effectLst/>
              <a:highlight>
                <a:srgbClr val="FFFFFF"/>
              </a:highlight>
              <a:latin typeface="Arial" panose="020B0604020202020204" pitchFamily="34" charset="0"/>
            </a:endParaRPr>
          </a:p>
          <a:p>
            <a:pPr marL="0" lvl="0" indent="0" algn="l" rtl="0">
              <a:spcBef>
                <a:spcPts val="0"/>
              </a:spcBef>
              <a:spcAft>
                <a:spcPts val="0"/>
              </a:spcAft>
              <a:buNone/>
            </a:pPr>
            <a:r>
              <a:rPr lang="en-US" b="0" i="0" dirty="0">
                <a:solidFill>
                  <a:srgbClr val="000000"/>
                </a:solidFill>
                <a:effectLst/>
                <a:highlight>
                  <a:srgbClr val="FFFFFF"/>
                </a:highlight>
                <a:latin typeface="Arial" panose="020B0604020202020204" pitchFamily="34" charset="0"/>
              </a:rPr>
              <a:t>The Random Forest model had an R-Squared value of .9834 meaning that 98.34% of the variance in selling price (target variable) can be explained by the model.</a:t>
            </a:r>
          </a:p>
          <a:p>
            <a:pPr marL="0" lvl="0" indent="0" algn="l" rtl="0">
              <a:spcBef>
                <a:spcPts val="0"/>
              </a:spcBef>
              <a:spcAft>
                <a:spcPts val="0"/>
              </a:spcAft>
              <a:buNone/>
            </a:pPr>
            <a:endParaRPr lang="en-US" b="0" i="0" dirty="0">
              <a:solidFill>
                <a:srgbClr val="000000"/>
              </a:solidFill>
              <a:effectLst/>
              <a:highlight>
                <a:srgbClr val="FFFFFF"/>
              </a:highlight>
              <a:latin typeface="Arial" panose="020B0604020202020204" pitchFamily="34" charset="0"/>
            </a:endParaRPr>
          </a:p>
          <a:p>
            <a:pPr marL="0" lvl="0" indent="0" algn="l" rtl="0">
              <a:spcBef>
                <a:spcPts val="0"/>
              </a:spcBef>
              <a:spcAft>
                <a:spcPts val="0"/>
              </a:spcAft>
              <a:buNone/>
            </a:pPr>
            <a:r>
              <a:rPr lang="en-US" b="0" i="0" dirty="0">
                <a:solidFill>
                  <a:srgbClr val="000000"/>
                </a:solidFill>
                <a:effectLst/>
                <a:highlight>
                  <a:srgbClr val="FFFFFF"/>
                </a:highlight>
                <a:latin typeface="Arial" panose="020B0604020202020204" pitchFamily="34" charset="0"/>
              </a:rPr>
              <a:t>Initiate instance of this model outside of the loop to be accessed in the reminder of the study.</a:t>
            </a:r>
            <a:endParaRPr dirty="0"/>
          </a:p>
        </p:txBody>
      </p:sp>
    </p:spTree>
    <p:extLst>
      <p:ext uri="{BB962C8B-B14F-4D97-AF65-F5344CB8AC3E}">
        <p14:creationId xmlns:p14="http://schemas.microsoft.com/office/powerpoint/2010/main" val="2011348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b="0" i="0" dirty="0">
                <a:solidFill>
                  <a:srgbClr val="000000"/>
                </a:solidFill>
                <a:effectLst/>
                <a:highlight>
                  <a:srgbClr val="FFFFFF"/>
                </a:highlight>
                <a:latin typeface="Arial" panose="020B0604020202020204" pitchFamily="34" charset="0"/>
              </a:rPr>
              <a:t>To visualize the effectiveness of the Random Forest model, this regression plot graphs the predicted sales prices vs the actual sales prices. The plots gather around the red target line indicating a high rate of accuracy with limited variance between actual prices and predicted prices. This also gives a small insight into the spread of the selling price variable. This variable is skewed to the right with more data at the lower end of the price range and outliers on the high end of the price range.</a:t>
            </a:r>
            <a:endParaRPr dirty="0"/>
          </a:p>
        </p:txBody>
      </p:sp>
    </p:spTree>
    <p:extLst>
      <p:ext uri="{BB962C8B-B14F-4D97-AF65-F5344CB8AC3E}">
        <p14:creationId xmlns:p14="http://schemas.microsoft.com/office/powerpoint/2010/main" val="1861510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sz="1800" b="0" i="0" dirty="0">
                <a:solidFill>
                  <a:srgbClr val="000000"/>
                </a:solidFill>
                <a:effectLst/>
                <a:highlight>
                  <a:srgbClr val="FFFFFF"/>
                </a:highlight>
                <a:latin typeface="Arial" panose="020B0604020202020204" pitchFamily="34" charset="0"/>
              </a:rPr>
              <a:t>This residual plot graphs the residual amounts (the differences between the actual sales prices and the predicted sale prices) vs the values predicted by the model. The plots gather around the y-axis base line of "0" indicating that the difference between the predicted value and actual value is minimal. There appears to be an even distribution of residuals above the actual value and below the actual value. </a:t>
            </a:r>
            <a:endParaRPr dirty="0"/>
          </a:p>
        </p:txBody>
      </p:sp>
    </p:spTree>
    <p:extLst>
      <p:ext uri="{BB962C8B-B14F-4D97-AF65-F5344CB8AC3E}">
        <p14:creationId xmlns:p14="http://schemas.microsoft.com/office/powerpoint/2010/main" val="320894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r>
              <a:rPr lang="en-US" b="0" i="0" dirty="0">
                <a:solidFill>
                  <a:srgbClr val="000000"/>
                </a:solidFill>
                <a:effectLst/>
                <a:highlight>
                  <a:srgbClr val="FFFFFF"/>
                </a:highlight>
                <a:latin typeface="Aptos" panose="020B0004020202020204" pitchFamily="34" charset="0"/>
              </a:rPr>
              <a:t>The bar graph below shows how important the top 5 features are when the random forest model is predicting the selling price. The type of transmission is by far the most important feature followed by year. If one wanted to adjust the predicted selling price of a car that they’re interested in, these are the variables that would have the greatest impact in altering the selling price.</a:t>
            </a:r>
            <a:endParaRPr dirty="0"/>
          </a:p>
        </p:txBody>
      </p:sp>
    </p:spTree>
    <p:extLst>
      <p:ext uri="{BB962C8B-B14F-4D97-AF65-F5344CB8AC3E}">
        <p14:creationId xmlns:p14="http://schemas.microsoft.com/office/powerpoint/2010/main" val="1871083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0784" y="340797"/>
            <a:ext cx="8923262" cy="3095488"/>
            <a:chOff x="546926" y="3123628"/>
            <a:chExt cx="2075322" cy="719931"/>
          </a:xfrm>
        </p:grpSpPr>
        <p:sp>
          <p:nvSpPr>
            <p:cNvPr id="10" name="Google Shape;10;p2"/>
            <p:cNvSpPr/>
            <p:nvPr/>
          </p:nvSpPr>
          <p:spPr>
            <a:xfrm>
              <a:off x="777771" y="3123628"/>
              <a:ext cx="150050" cy="36000"/>
            </a:xfrm>
            <a:custGeom>
              <a:avLst/>
              <a:gdLst/>
              <a:ahLst/>
              <a:cxnLst/>
              <a:rect l="l" t="t" r="r" b="b"/>
              <a:pathLst>
                <a:path w="6002" h="1440" extrusionOk="0">
                  <a:moveTo>
                    <a:pt x="2475" y="0"/>
                  </a:moveTo>
                  <a:cubicBezTo>
                    <a:pt x="2353" y="0"/>
                    <a:pt x="2221" y="79"/>
                    <a:pt x="2141" y="179"/>
                  </a:cubicBezTo>
                  <a:cubicBezTo>
                    <a:pt x="1987" y="332"/>
                    <a:pt x="1876" y="555"/>
                    <a:pt x="1812" y="777"/>
                  </a:cubicBezTo>
                  <a:cubicBezTo>
                    <a:pt x="1739" y="738"/>
                    <a:pt x="1665" y="703"/>
                    <a:pt x="1594" y="703"/>
                  </a:cubicBezTo>
                  <a:cubicBezTo>
                    <a:pt x="1578" y="703"/>
                    <a:pt x="1563" y="704"/>
                    <a:pt x="1547" y="708"/>
                  </a:cubicBezTo>
                  <a:cubicBezTo>
                    <a:pt x="1436" y="708"/>
                    <a:pt x="1346" y="798"/>
                    <a:pt x="1346" y="909"/>
                  </a:cubicBezTo>
                  <a:cubicBezTo>
                    <a:pt x="1249" y="796"/>
                    <a:pt x="1125" y="737"/>
                    <a:pt x="1002" y="737"/>
                  </a:cubicBezTo>
                  <a:cubicBezTo>
                    <a:pt x="931" y="737"/>
                    <a:pt x="860" y="757"/>
                    <a:pt x="795" y="798"/>
                  </a:cubicBezTo>
                  <a:cubicBezTo>
                    <a:pt x="621" y="909"/>
                    <a:pt x="531" y="1105"/>
                    <a:pt x="377" y="1238"/>
                  </a:cubicBezTo>
                  <a:cubicBezTo>
                    <a:pt x="287" y="1328"/>
                    <a:pt x="91" y="1391"/>
                    <a:pt x="1" y="1418"/>
                  </a:cubicBezTo>
                  <a:lnTo>
                    <a:pt x="6002" y="1439"/>
                  </a:lnTo>
                  <a:cubicBezTo>
                    <a:pt x="5763" y="1391"/>
                    <a:pt x="5498" y="1328"/>
                    <a:pt x="5366" y="1105"/>
                  </a:cubicBezTo>
                  <a:cubicBezTo>
                    <a:pt x="5318" y="994"/>
                    <a:pt x="5276" y="888"/>
                    <a:pt x="5207" y="819"/>
                  </a:cubicBezTo>
                  <a:cubicBezTo>
                    <a:pt x="5176" y="807"/>
                    <a:pt x="5145" y="802"/>
                    <a:pt x="5113" y="802"/>
                  </a:cubicBezTo>
                  <a:cubicBezTo>
                    <a:pt x="5038" y="802"/>
                    <a:pt x="4964" y="832"/>
                    <a:pt x="4900" y="862"/>
                  </a:cubicBezTo>
                  <a:cubicBezTo>
                    <a:pt x="4885" y="881"/>
                    <a:pt x="4859" y="897"/>
                    <a:pt x="4836" y="897"/>
                  </a:cubicBezTo>
                  <a:cubicBezTo>
                    <a:pt x="4826" y="897"/>
                    <a:pt x="4817" y="894"/>
                    <a:pt x="4810" y="888"/>
                  </a:cubicBezTo>
                  <a:cubicBezTo>
                    <a:pt x="4789" y="888"/>
                    <a:pt x="4789" y="862"/>
                    <a:pt x="4768" y="841"/>
                  </a:cubicBezTo>
                  <a:cubicBezTo>
                    <a:pt x="4704" y="708"/>
                    <a:pt x="4656" y="533"/>
                    <a:pt x="4572" y="422"/>
                  </a:cubicBezTo>
                  <a:cubicBezTo>
                    <a:pt x="4503" y="327"/>
                    <a:pt x="4408" y="283"/>
                    <a:pt x="4314" y="283"/>
                  </a:cubicBezTo>
                  <a:cubicBezTo>
                    <a:pt x="4256" y="283"/>
                    <a:pt x="4198" y="300"/>
                    <a:pt x="4148" y="332"/>
                  </a:cubicBezTo>
                  <a:cubicBezTo>
                    <a:pt x="3994" y="401"/>
                    <a:pt x="3910" y="555"/>
                    <a:pt x="3862" y="729"/>
                  </a:cubicBezTo>
                  <a:cubicBezTo>
                    <a:pt x="3751" y="623"/>
                    <a:pt x="3618" y="512"/>
                    <a:pt x="3486" y="465"/>
                  </a:cubicBezTo>
                  <a:cubicBezTo>
                    <a:pt x="3431" y="442"/>
                    <a:pt x="3377" y="430"/>
                    <a:pt x="3324" y="430"/>
                  </a:cubicBezTo>
                  <a:cubicBezTo>
                    <a:pt x="3228" y="430"/>
                    <a:pt x="3139" y="469"/>
                    <a:pt x="3067" y="555"/>
                  </a:cubicBezTo>
                  <a:cubicBezTo>
                    <a:pt x="2935" y="290"/>
                    <a:pt x="2781" y="25"/>
                    <a:pt x="2517" y="4"/>
                  </a:cubicBezTo>
                  <a:cubicBezTo>
                    <a:pt x="2503" y="2"/>
                    <a:pt x="2489" y="0"/>
                    <a:pt x="2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546926" y="3560309"/>
              <a:ext cx="148975" cy="35450"/>
            </a:xfrm>
            <a:custGeom>
              <a:avLst/>
              <a:gdLst/>
              <a:ahLst/>
              <a:cxnLst/>
              <a:rect l="l" t="t" r="r" b="b"/>
              <a:pathLst>
                <a:path w="5959" h="1418" extrusionOk="0">
                  <a:moveTo>
                    <a:pt x="2471" y="1"/>
                  </a:moveTo>
                  <a:cubicBezTo>
                    <a:pt x="2337" y="1"/>
                    <a:pt x="2219" y="86"/>
                    <a:pt x="2119" y="205"/>
                  </a:cubicBezTo>
                  <a:cubicBezTo>
                    <a:pt x="1965" y="359"/>
                    <a:pt x="1854" y="560"/>
                    <a:pt x="1812" y="777"/>
                  </a:cubicBezTo>
                  <a:cubicBezTo>
                    <a:pt x="1738" y="743"/>
                    <a:pt x="1665" y="708"/>
                    <a:pt x="1582" y="708"/>
                  </a:cubicBezTo>
                  <a:cubicBezTo>
                    <a:pt x="1564" y="708"/>
                    <a:pt x="1545" y="710"/>
                    <a:pt x="1526" y="714"/>
                  </a:cubicBezTo>
                  <a:cubicBezTo>
                    <a:pt x="1436" y="714"/>
                    <a:pt x="1346" y="798"/>
                    <a:pt x="1346" y="910"/>
                  </a:cubicBezTo>
                  <a:cubicBezTo>
                    <a:pt x="1248" y="798"/>
                    <a:pt x="1122" y="741"/>
                    <a:pt x="999" y="741"/>
                  </a:cubicBezTo>
                  <a:cubicBezTo>
                    <a:pt x="928" y="741"/>
                    <a:pt x="858" y="760"/>
                    <a:pt x="795" y="798"/>
                  </a:cubicBezTo>
                  <a:cubicBezTo>
                    <a:pt x="620" y="888"/>
                    <a:pt x="530" y="1111"/>
                    <a:pt x="376" y="1243"/>
                  </a:cubicBezTo>
                  <a:cubicBezTo>
                    <a:pt x="307" y="1328"/>
                    <a:pt x="90" y="1376"/>
                    <a:pt x="0" y="1418"/>
                  </a:cubicBezTo>
                  <a:lnTo>
                    <a:pt x="5959" y="1418"/>
                  </a:lnTo>
                  <a:cubicBezTo>
                    <a:pt x="5736" y="1397"/>
                    <a:pt x="5471" y="1328"/>
                    <a:pt x="5339" y="1090"/>
                  </a:cubicBezTo>
                  <a:cubicBezTo>
                    <a:pt x="5275" y="1000"/>
                    <a:pt x="5254" y="888"/>
                    <a:pt x="5164" y="825"/>
                  </a:cubicBezTo>
                  <a:cubicBezTo>
                    <a:pt x="5137" y="811"/>
                    <a:pt x="5109" y="805"/>
                    <a:pt x="5080" y="805"/>
                  </a:cubicBezTo>
                  <a:cubicBezTo>
                    <a:pt x="5011" y="805"/>
                    <a:pt x="4935" y="837"/>
                    <a:pt x="4857" y="867"/>
                  </a:cubicBezTo>
                  <a:cubicBezTo>
                    <a:pt x="4836" y="888"/>
                    <a:pt x="4809" y="888"/>
                    <a:pt x="4788" y="888"/>
                  </a:cubicBezTo>
                  <a:cubicBezTo>
                    <a:pt x="4767" y="888"/>
                    <a:pt x="4746" y="867"/>
                    <a:pt x="4746" y="846"/>
                  </a:cubicBezTo>
                  <a:cubicBezTo>
                    <a:pt x="4656" y="714"/>
                    <a:pt x="4635" y="534"/>
                    <a:pt x="4544" y="428"/>
                  </a:cubicBezTo>
                  <a:cubicBezTo>
                    <a:pt x="4480" y="330"/>
                    <a:pt x="4387" y="285"/>
                    <a:pt x="4294" y="285"/>
                  </a:cubicBezTo>
                  <a:cubicBezTo>
                    <a:pt x="4236" y="285"/>
                    <a:pt x="4177" y="303"/>
                    <a:pt x="4126" y="338"/>
                  </a:cubicBezTo>
                  <a:cubicBezTo>
                    <a:pt x="3972" y="401"/>
                    <a:pt x="3882" y="560"/>
                    <a:pt x="3840" y="735"/>
                  </a:cubicBezTo>
                  <a:cubicBezTo>
                    <a:pt x="3729" y="624"/>
                    <a:pt x="3596" y="512"/>
                    <a:pt x="3464" y="470"/>
                  </a:cubicBezTo>
                  <a:cubicBezTo>
                    <a:pt x="3416" y="457"/>
                    <a:pt x="3368" y="450"/>
                    <a:pt x="3321" y="450"/>
                  </a:cubicBezTo>
                  <a:cubicBezTo>
                    <a:pt x="3218" y="450"/>
                    <a:pt x="3122" y="484"/>
                    <a:pt x="3046" y="560"/>
                  </a:cubicBezTo>
                  <a:cubicBezTo>
                    <a:pt x="2934" y="295"/>
                    <a:pt x="2760" y="30"/>
                    <a:pt x="2516" y="4"/>
                  </a:cubicBezTo>
                  <a:cubicBezTo>
                    <a:pt x="2501" y="2"/>
                    <a:pt x="2486" y="1"/>
                    <a:pt x="24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2378848" y="3195622"/>
              <a:ext cx="243400" cy="58050"/>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1360039" y="3809260"/>
              <a:ext cx="142350" cy="34300"/>
            </a:xfrm>
            <a:custGeom>
              <a:avLst/>
              <a:gdLst/>
              <a:ahLst/>
              <a:cxnLst/>
              <a:rect l="l" t="t" r="r" b="b"/>
              <a:pathLst>
                <a:path w="5694" h="1372" extrusionOk="0">
                  <a:moveTo>
                    <a:pt x="2405" y="0"/>
                  </a:moveTo>
                  <a:cubicBezTo>
                    <a:pt x="2251" y="0"/>
                    <a:pt x="2119" y="90"/>
                    <a:pt x="2034" y="201"/>
                  </a:cubicBezTo>
                  <a:cubicBezTo>
                    <a:pt x="1875" y="334"/>
                    <a:pt x="1790" y="530"/>
                    <a:pt x="1722" y="752"/>
                  </a:cubicBezTo>
                  <a:cubicBezTo>
                    <a:pt x="1637" y="710"/>
                    <a:pt x="1547" y="662"/>
                    <a:pt x="1457" y="662"/>
                  </a:cubicBezTo>
                  <a:cubicBezTo>
                    <a:pt x="1372" y="689"/>
                    <a:pt x="1282" y="773"/>
                    <a:pt x="1282" y="863"/>
                  </a:cubicBezTo>
                  <a:cubicBezTo>
                    <a:pt x="1199" y="767"/>
                    <a:pt x="1081" y="712"/>
                    <a:pt x="961" y="712"/>
                  </a:cubicBezTo>
                  <a:cubicBezTo>
                    <a:pt x="889" y="712"/>
                    <a:pt x="818" y="732"/>
                    <a:pt x="752" y="773"/>
                  </a:cubicBezTo>
                  <a:cubicBezTo>
                    <a:pt x="599" y="863"/>
                    <a:pt x="509" y="1059"/>
                    <a:pt x="376" y="1192"/>
                  </a:cubicBezTo>
                  <a:cubicBezTo>
                    <a:pt x="286" y="1261"/>
                    <a:pt x="90" y="1324"/>
                    <a:pt x="0" y="1351"/>
                  </a:cubicBezTo>
                  <a:lnTo>
                    <a:pt x="5694" y="1372"/>
                  </a:lnTo>
                  <a:cubicBezTo>
                    <a:pt x="5477" y="1324"/>
                    <a:pt x="5233" y="1282"/>
                    <a:pt x="5101" y="1038"/>
                  </a:cubicBezTo>
                  <a:cubicBezTo>
                    <a:pt x="5032" y="953"/>
                    <a:pt x="5011" y="842"/>
                    <a:pt x="4921" y="795"/>
                  </a:cubicBezTo>
                  <a:cubicBezTo>
                    <a:pt x="4895" y="775"/>
                    <a:pt x="4869" y="768"/>
                    <a:pt x="4842" y="768"/>
                  </a:cubicBezTo>
                  <a:cubicBezTo>
                    <a:pt x="4780" y="768"/>
                    <a:pt x="4712" y="809"/>
                    <a:pt x="4635" y="842"/>
                  </a:cubicBezTo>
                  <a:cubicBezTo>
                    <a:pt x="4613" y="842"/>
                    <a:pt x="4592" y="863"/>
                    <a:pt x="4571" y="863"/>
                  </a:cubicBezTo>
                  <a:cubicBezTo>
                    <a:pt x="4550" y="842"/>
                    <a:pt x="4550" y="821"/>
                    <a:pt x="4523" y="795"/>
                  </a:cubicBezTo>
                  <a:cubicBezTo>
                    <a:pt x="4460" y="689"/>
                    <a:pt x="4439" y="509"/>
                    <a:pt x="4349" y="397"/>
                  </a:cubicBezTo>
                  <a:cubicBezTo>
                    <a:pt x="4278" y="313"/>
                    <a:pt x="4182" y="274"/>
                    <a:pt x="4088" y="274"/>
                  </a:cubicBezTo>
                  <a:cubicBezTo>
                    <a:pt x="4033" y="274"/>
                    <a:pt x="3979" y="287"/>
                    <a:pt x="3930" y="313"/>
                  </a:cubicBezTo>
                  <a:cubicBezTo>
                    <a:pt x="3798" y="397"/>
                    <a:pt x="3708" y="556"/>
                    <a:pt x="3665" y="710"/>
                  </a:cubicBezTo>
                  <a:cubicBezTo>
                    <a:pt x="3554" y="599"/>
                    <a:pt x="3443" y="487"/>
                    <a:pt x="3310" y="445"/>
                  </a:cubicBezTo>
                  <a:cubicBezTo>
                    <a:pt x="3268" y="430"/>
                    <a:pt x="3224" y="422"/>
                    <a:pt x="3180" y="422"/>
                  </a:cubicBezTo>
                  <a:cubicBezTo>
                    <a:pt x="3085" y="422"/>
                    <a:pt x="2989" y="457"/>
                    <a:pt x="2913" y="530"/>
                  </a:cubicBezTo>
                  <a:cubicBezTo>
                    <a:pt x="2802" y="291"/>
                    <a:pt x="2627" y="27"/>
                    <a:pt x="2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Google Shape;14;p2"/>
          <p:cNvSpPr/>
          <p:nvPr/>
        </p:nvSpPr>
        <p:spPr>
          <a:xfrm>
            <a:off x="-1041000" y="3009775"/>
            <a:ext cx="11225986" cy="3987262"/>
          </a:xfrm>
          <a:custGeom>
            <a:avLst/>
            <a:gdLst/>
            <a:ahLst/>
            <a:cxnLst/>
            <a:rect l="l" t="t" r="r" b="b"/>
            <a:pathLst>
              <a:path w="105159" h="44599" extrusionOk="0">
                <a:moveTo>
                  <a:pt x="11224" y="0"/>
                </a:moveTo>
                <a:cubicBezTo>
                  <a:pt x="10502" y="0"/>
                  <a:pt x="9781" y="108"/>
                  <a:pt x="9073" y="332"/>
                </a:cubicBezTo>
                <a:cubicBezTo>
                  <a:pt x="4704" y="1725"/>
                  <a:pt x="2474" y="7106"/>
                  <a:pt x="3777" y="12646"/>
                </a:cubicBezTo>
                <a:cubicBezTo>
                  <a:pt x="3094" y="13573"/>
                  <a:pt x="2495" y="14632"/>
                  <a:pt x="2056" y="15803"/>
                </a:cubicBezTo>
                <a:cubicBezTo>
                  <a:pt x="1" y="21078"/>
                  <a:pt x="1526" y="26570"/>
                  <a:pt x="5456" y="28095"/>
                </a:cubicBezTo>
                <a:cubicBezTo>
                  <a:pt x="6140" y="28363"/>
                  <a:pt x="6856" y="28490"/>
                  <a:pt x="7583" y="28490"/>
                </a:cubicBezTo>
                <a:cubicBezTo>
                  <a:pt x="8355" y="28490"/>
                  <a:pt x="9139" y="28347"/>
                  <a:pt x="9910" y="28074"/>
                </a:cubicBezTo>
                <a:cubicBezTo>
                  <a:pt x="12072" y="31019"/>
                  <a:pt x="15525" y="32772"/>
                  <a:pt x="19177" y="32772"/>
                </a:cubicBezTo>
                <a:cubicBezTo>
                  <a:pt x="20340" y="32772"/>
                  <a:pt x="21523" y="32594"/>
                  <a:pt x="22690" y="32221"/>
                </a:cubicBezTo>
                <a:cubicBezTo>
                  <a:pt x="23596" y="31935"/>
                  <a:pt x="24454" y="31538"/>
                  <a:pt x="25227" y="31072"/>
                </a:cubicBezTo>
                <a:cubicBezTo>
                  <a:pt x="25317" y="31294"/>
                  <a:pt x="25428" y="31538"/>
                  <a:pt x="25534" y="31760"/>
                </a:cubicBezTo>
                <a:cubicBezTo>
                  <a:pt x="27256" y="35378"/>
                  <a:pt x="30613" y="37671"/>
                  <a:pt x="34300" y="38201"/>
                </a:cubicBezTo>
                <a:cubicBezTo>
                  <a:pt x="34628" y="40849"/>
                  <a:pt x="35931" y="43078"/>
                  <a:pt x="38092" y="44074"/>
                </a:cubicBezTo>
                <a:cubicBezTo>
                  <a:pt x="38875" y="44430"/>
                  <a:pt x="39708" y="44599"/>
                  <a:pt x="40557" y="44599"/>
                </a:cubicBezTo>
                <a:cubicBezTo>
                  <a:pt x="43866" y="44599"/>
                  <a:pt x="47424" y="42029"/>
                  <a:pt x="49304" y="37936"/>
                </a:cubicBezTo>
                <a:cubicBezTo>
                  <a:pt x="49765" y="36898"/>
                  <a:pt x="50098" y="35838"/>
                  <a:pt x="50294" y="34806"/>
                </a:cubicBezTo>
                <a:cubicBezTo>
                  <a:pt x="51751" y="35796"/>
                  <a:pt x="53430" y="36458"/>
                  <a:pt x="55172" y="36702"/>
                </a:cubicBezTo>
                <a:cubicBezTo>
                  <a:pt x="55506" y="39371"/>
                  <a:pt x="56830" y="41580"/>
                  <a:pt x="58970" y="42570"/>
                </a:cubicBezTo>
                <a:cubicBezTo>
                  <a:pt x="59758" y="42933"/>
                  <a:pt x="60596" y="43105"/>
                  <a:pt x="61450" y="43105"/>
                </a:cubicBezTo>
                <a:cubicBezTo>
                  <a:pt x="64755" y="43105"/>
                  <a:pt x="68305" y="40524"/>
                  <a:pt x="70182" y="36437"/>
                </a:cubicBezTo>
                <a:cubicBezTo>
                  <a:pt x="71548" y="33455"/>
                  <a:pt x="71723" y="30325"/>
                  <a:pt x="70886" y="27873"/>
                </a:cubicBezTo>
                <a:lnTo>
                  <a:pt x="70886" y="27873"/>
                </a:lnTo>
                <a:cubicBezTo>
                  <a:pt x="72629" y="29133"/>
                  <a:pt x="74949" y="29970"/>
                  <a:pt x="77528" y="30081"/>
                </a:cubicBezTo>
                <a:cubicBezTo>
                  <a:pt x="77732" y="30090"/>
                  <a:pt x="77934" y="30094"/>
                  <a:pt x="78136" y="30094"/>
                </a:cubicBezTo>
                <a:cubicBezTo>
                  <a:pt x="82448" y="30094"/>
                  <a:pt x="86136" y="28114"/>
                  <a:pt x="87527" y="25225"/>
                </a:cubicBezTo>
                <a:cubicBezTo>
                  <a:pt x="87612" y="25336"/>
                  <a:pt x="87723" y="25426"/>
                  <a:pt x="87834" y="25511"/>
                </a:cubicBezTo>
                <a:cubicBezTo>
                  <a:pt x="90340" y="27813"/>
                  <a:pt x="93393" y="28992"/>
                  <a:pt x="96180" y="28992"/>
                </a:cubicBezTo>
                <a:cubicBezTo>
                  <a:pt x="98472" y="28992"/>
                  <a:pt x="100584" y="28195"/>
                  <a:pt x="102065" y="26570"/>
                </a:cubicBezTo>
                <a:cubicBezTo>
                  <a:pt x="105158" y="23196"/>
                  <a:pt x="104406" y="17413"/>
                  <a:pt x="100503" y="13266"/>
                </a:cubicBezTo>
                <a:cubicBezTo>
                  <a:pt x="100635" y="12116"/>
                  <a:pt x="100609" y="10904"/>
                  <a:pt x="100434" y="9670"/>
                </a:cubicBezTo>
                <a:cubicBezTo>
                  <a:pt x="99637" y="4480"/>
                  <a:pt x="96070" y="641"/>
                  <a:pt x="92219" y="641"/>
                </a:cubicBezTo>
                <a:cubicBezTo>
                  <a:pt x="91928" y="641"/>
                  <a:pt x="91634" y="663"/>
                  <a:pt x="91340" y="708"/>
                </a:cubicBezTo>
                <a:cubicBezTo>
                  <a:pt x="89842" y="931"/>
                  <a:pt x="88518" y="1746"/>
                  <a:pt x="87501" y="2959"/>
                </a:cubicBezTo>
                <a:cubicBezTo>
                  <a:pt x="86019" y="2303"/>
                  <a:pt x="84430" y="1977"/>
                  <a:pt x="82842" y="1977"/>
                </a:cubicBezTo>
                <a:cubicBezTo>
                  <a:pt x="79725" y="1977"/>
                  <a:pt x="76617" y="3234"/>
                  <a:pt x="74350" y="5719"/>
                </a:cubicBezTo>
                <a:cubicBezTo>
                  <a:pt x="73492" y="6667"/>
                  <a:pt x="72830" y="7705"/>
                  <a:pt x="72322" y="8806"/>
                </a:cubicBezTo>
                <a:cubicBezTo>
                  <a:pt x="71041" y="8222"/>
                  <a:pt x="69569" y="7918"/>
                  <a:pt x="68015" y="7918"/>
                </a:cubicBezTo>
                <a:cubicBezTo>
                  <a:pt x="66458" y="7918"/>
                  <a:pt x="64818" y="8223"/>
                  <a:pt x="63207" y="8854"/>
                </a:cubicBezTo>
                <a:cubicBezTo>
                  <a:pt x="62190" y="8298"/>
                  <a:pt x="61067" y="7858"/>
                  <a:pt x="59854" y="7572"/>
                </a:cubicBezTo>
                <a:cubicBezTo>
                  <a:pt x="58791" y="7322"/>
                  <a:pt x="57740" y="7202"/>
                  <a:pt x="56727" y="7202"/>
                </a:cubicBezTo>
                <a:cubicBezTo>
                  <a:pt x="53910" y="7202"/>
                  <a:pt x="51396" y="8128"/>
                  <a:pt x="49791" y="9733"/>
                </a:cubicBezTo>
                <a:cubicBezTo>
                  <a:pt x="48932" y="9525"/>
                  <a:pt x="48025" y="9418"/>
                  <a:pt x="47090" y="9418"/>
                </a:cubicBezTo>
                <a:cubicBezTo>
                  <a:pt x="45545" y="9418"/>
                  <a:pt x="43926" y="9711"/>
                  <a:pt x="42329" y="10332"/>
                </a:cubicBezTo>
                <a:cubicBezTo>
                  <a:pt x="41317" y="9781"/>
                  <a:pt x="40189" y="9336"/>
                  <a:pt x="38976" y="9050"/>
                </a:cubicBezTo>
                <a:cubicBezTo>
                  <a:pt x="37912" y="8806"/>
                  <a:pt x="36865" y="8688"/>
                  <a:pt x="35857" y="8688"/>
                </a:cubicBezTo>
                <a:cubicBezTo>
                  <a:pt x="34416" y="8688"/>
                  <a:pt x="33057" y="8929"/>
                  <a:pt x="31847" y="9384"/>
                </a:cubicBezTo>
                <a:cubicBezTo>
                  <a:pt x="29772" y="8116"/>
                  <a:pt x="27541" y="7495"/>
                  <a:pt x="25500" y="7495"/>
                </a:cubicBezTo>
                <a:cubicBezTo>
                  <a:pt x="23806" y="7495"/>
                  <a:pt x="22244" y="7923"/>
                  <a:pt x="21011" y="8764"/>
                </a:cubicBezTo>
                <a:cubicBezTo>
                  <a:pt x="20969" y="8610"/>
                  <a:pt x="20926" y="8478"/>
                  <a:pt x="20879" y="8345"/>
                </a:cubicBezTo>
                <a:cubicBezTo>
                  <a:pt x="19289" y="3346"/>
                  <a:pt x="15253" y="0"/>
                  <a:pt x="11224" y="0"/>
                </a:cubicBezTo>
                <a:close/>
              </a:path>
            </a:pathLst>
          </a:custGeom>
          <a:solidFill>
            <a:srgbClr val="FFFFFF">
              <a:alpha val="39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0" y="4190050"/>
            <a:ext cx="9144064" cy="953462"/>
          </a:xfrm>
          <a:custGeom>
            <a:avLst/>
            <a:gdLst/>
            <a:ahLst/>
            <a:cxnLst/>
            <a:rect l="l" t="t" r="r" b="b"/>
            <a:pathLst>
              <a:path w="87612" h="9670" extrusionOk="0">
                <a:moveTo>
                  <a:pt x="18981" y="0"/>
                </a:moveTo>
                <a:cubicBezTo>
                  <a:pt x="15418" y="0"/>
                  <a:pt x="11743" y="156"/>
                  <a:pt x="8077" y="470"/>
                </a:cubicBezTo>
                <a:cubicBezTo>
                  <a:pt x="5387" y="713"/>
                  <a:pt x="2691" y="1020"/>
                  <a:pt x="0" y="1264"/>
                </a:cubicBezTo>
                <a:lnTo>
                  <a:pt x="0" y="9669"/>
                </a:lnTo>
                <a:lnTo>
                  <a:pt x="87611" y="9669"/>
                </a:lnTo>
                <a:lnTo>
                  <a:pt x="87611" y="4023"/>
                </a:lnTo>
                <a:cubicBezTo>
                  <a:pt x="84100" y="3160"/>
                  <a:pt x="79821" y="2609"/>
                  <a:pt x="75033" y="2456"/>
                </a:cubicBezTo>
                <a:cubicBezTo>
                  <a:pt x="74101" y="2429"/>
                  <a:pt x="73160" y="2417"/>
                  <a:pt x="72210" y="2417"/>
                </a:cubicBezTo>
                <a:cubicBezTo>
                  <a:pt x="65222" y="2417"/>
                  <a:pt x="57810" y="3055"/>
                  <a:pt x="50755" y="3097"/>
                </a:cubicBezTo>
                <a:cubicBezTo>
                  <a:pt x="48196" y="3097"/>
                  <a:pt x="45660" y="3028"/>
                  <a:pt x="43430" y="2763"/>
                </a:cubicBezTo>
                <a:cubicBezTo>
                  <a:pt x="40670" y="2456"/>
                  <a:pt x="38462" y="1878"/>
                  <a:pt x="36015" y="1418"/>
                </a:cubicBezTo>
                <a:cubicBezTo>
                  <a:pt x="31114" y="477"/>
                  <a:pt x="25219" y="0"/>
                  <a:pt x="18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8272800" y="2380200"/>
            <a:ext cx="250671" cy="247440"/>
          </a:xfrm>
          <a:custGeom>
            <a:avLst/>
            <a:gdLst/>
            <a:ahLst/>
            <a:cxnLst/>
            <a:rect l="l" t="t" r="r" b="b"/>
            <a:pathLst>
              <a:path w="18469" h="18231" extrusionOk="0">
                <a:moveTo>
                  <a:pt x="9221" y="1"/>
                </a:moveTo>
                <a:cubicBezTo>
                  <a:pt x="9221" y="1"/>
                  <a:pt x="9221" y="9116"/>
                  <a:pt x="0" y="9116"/>
                </a:cubicBezTo>
                <a:cubicBezTo>
                  <a:pt x="9221" y="9116"/>
                  <a:pt x="9221" y="18231"/>
                  <a:pt x="9221" y="18231"/>
                </a:cubicBezTo>
                <a:cubicBezTo>
                  <a:pt x="9221" y="18231"/>
                  <a:pt x="9221" y="9116"/>
                  <a:pt x="18468" y="9116"/>
                </a:cubicBezTo>
                <a:cubicBezTo>
                  <a:pt x="9221" y="9116"/>
                  <a:pt x="9221" y="1"/>
                  <a:pt x="9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6473025" y="451965"/>
            <a:ext cx="177302" cy="175063"/>
          </a:xfrm>
          <a:custGeom>
            <a:avLst/>
            <a:gdLst/>
            <a:ahLst/>
            <a:cxnLst/>
            <a:rect l="l" t="t" r="r" b="b"/>
            <a:pathLst>
              <a:path w="18469" h="18231" extrusionOk="0">
                <a:moveTo>
                  <a:pt x="9221" y="1"/>
                </a:moveTo>
                <a:cubicBezTo>
                  <a:pt x="9221" y="1"/>
                  <a:pt x="9221" y="9116"/>
                  <a:pt x="0" y="9116"/>
                </a:cubicBezTo>
                <a:cubicBezTo>
                  <a:pt x="9221" y="9116"/>
                  <a:pt x="9221" y="18231"/>
                  <a:pt x="9221" y="18231"/>
                </a:cubicBezTo>
                <a:cubicBezTo>
                  <a:pt x="9221" y="18231"/>
                  <a:pt x="9221" y="9116"/>
                  <a:pt x="18468" y="9116"/>
                </a:cubicBezTo>
                <a:cubicBezTo>
                  <a:pt x="9221" y="9116"/>
                  <a:pt x="9221" y="1"/>
                  <a:pt x="9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33400" y="-46775"/>
            <a:ext cx="378348" cy="5229346"/>
          </a:xfrm>
          <a:custGeom>
            <a:avLst/>
            <a:gdLst/>
            <a:ahLst/>
            <a:cxnLst/>
            <a:rect l="l" t="t" r="r" b="b"/>
            <a:pathLst>
              <a:path w="5911" h="47821" extrusionOk="0">
                <a:moveTo>
                  <a:pt x="64" y="0"/>
                </a:moveTo>
                <a:lnTo>
                  <a:pt x="0" y="47778"/>
                </a:lnTo>
                <a:lnTo>
                  <a:pt x="5911" y="47820"/>
                </a:lnTo>
                <a:lnTo>
                  <a:pt x="2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8735728" y="-46767"/>
            <a:ext cx="441750" cy="4098509"/>
          </a:xfrm>
          <a:custGeom>
            <a:avLst/>
            <a:gdLst/>
            <a:ahLst/>
            <a:cxnLst/>
            <a:rect l="l" t="t" r="r" b="b"/>
            <a:pathLst>
              <a:path w="2671" h="24782" extrusionOk="0">
                <a:moveTo>
                  <a:pt x="1" y="0"/>
                </a:moveTo>
                <a:lnTo>
                  <a:pt x="2649" y="24782"/>
                </a:lnTo>
                <a:lnTo>
                  <a:pt x="2649" y="21694"/>
                </a:lnTo>
                <a:lnTo>
                  <a:pt x="2670" y="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4000382" y="156315"/>
            <a:ext cx="1232346" cy="295650"/>
          </a:xfrm>
          <a:custGeom>
            <a:avLst/>
            <a:gdLst/>
            <a:ahLst/>
            <a:cxnLst/>
            <a:rect l="l" t="t" r="r" b="b"/>
            <a:pathLst>
              <a:path w="6002" h="1440" extrusionOk="0">
                <a:moveTo>
                  <a:pt x="2475" y="0"/>
                </a:moveTo>
                <a:cubicBezTo>
                  <a:pt x="2353" y="0"/>
                  <a:pt x="2221" y="79"/>
                  <a:pt x="2141" y="179"/>
                </a:cubicBezTo>
                <a:cubicBezTo>
                  <a:pt x="1987" y="332"/>
                  <a:pt x="1876" y="555"/>
                  <a:pt x="1812" y="777"/>
                </a:cubicBezTo>
                <a:cubicBezTo>
                  <a:pt x="1739" y="738"/>
                  <a:pt x="1665" y="703"/>
                  <a:pt x="1594" y="703"/>
                </a:cubicBezTo>
                <a:cubicBezTo>
                  <a:pt x="1578" y="703"/>
                  <a:pt x="1563" y="704"/>
                  <a:pt x="1547" y="708"/>
                </a:cubicBezTo>
                <a:cubicBezTo>
                  <a:pt x="1436" y="708"/>
                  <a:pt x="1346" y="798"/>
                  <a:pt x="1346" y="909"/>
                </a:cubicBezTo>
                <a:cubicBezTo>
                  <a:pt x="1249" y="796"/>
                  <a:pt x="1125" y="737"/>
                  <a:pt x="1002" y="737"/>
                </a:cubicBezTo>
                <a:cubicBezTo>
                  <a:pt x="931" y="737"/>
                  <a:pt x="860" y="757"/>
                  <a:pt x="795" y="798"/>
                </a:cubicBezTo>
                <a:cubicBezTo>
                  <a:pt x="621" y="909"/>
                  <a:pt x="531" y="1105"/>
                  <a:pt x="377" y="1238"/>
                </a:cubicBezTo>
                <a:cubicBezTo>
                  <a:pt x="287" y="1328"/>
                  <a:pt x="91" y="1391"/>
                  <a:pt x="1" y="1418"/>
                </a:cubicBezTo>
                <a:lnTo>
                  <a:pt x="6002" y="1439"/>
                </a:lnTo>
                <a:cubicBezTo>
                  <a:pt x="5763" y="1391"/>
                  <a:pt x="5498" y="1328"/>
                  <a:pt x="5366" y="1105"/>
                </a:cubicBezTo>
                <a:cubicBezTo>
                  <a:pt x="5318" y="994"/>
                  <a:pt x="5276" y="888"/>
                  <a:pt x="5207" y="819"/>
                </a:cubicBezTo>
                <a:cubicBezTo>
                  <a:pt x="5176" y="807"/>
                  <a:pt x="5145" y="802"/>
                  <a:pt x="5113" y="802"/>
                </a:cubicBezTo>
                <a:cubicBezTo>
                  <a:pt x="5038" y="802"/>
                  <a:pt x="4964" y="832"/>
                  <a:pt x="4900" y="862"/>
                </a:cubicBezTo>
                <a:cubicBezTo>
                  <a:pt x="4885" y="881"/>
                  <a:pt x="4859" y="897"/>
                  <a:pt x="4836" y="897"/>
                </a:cubicBezTo>
                <a:cubicBezTo>
                  <a:pt x="4826" y="897"/>
                  <a:pt x="4817" y="894"/>
                  <a:pt x="4810" y="888"/>
                </a:cubicBezTo>
                <a:cubicBezTo>
                  <a:pt x="4789" y="888"/>
                  <a:pt x="4789" y="862"/>
                  <a:pt x="4768" y="841"/>
                </a:cubicBezTo>
                <a:cubicBezTo>
                  <a:pt x="4704" y="708"/>
                  <a:pt x="4656" y="533"/>
                  <a:pt x="4572" y="422"/>
                </a:cubicBezTo>
                <a:cubicBezTo>
                  <a:pt x="4503" y="327"/>
                  <a:pt x="4408" y="283"/>
                  <a:pt x="4314" y="283"/>
                </a:cubicBezTo>
                <a:cubicBezTo>
                  <a:pt x="4256" y="283"/>
                  <a:pt x="4198" y="300"/>
                  <a:pt x="4148" y="332"/>
                </a:cubicBezTo>
                <a:cubicBezTo>
                  <a:pt x="3994" y="401"/>
                  <a:pt x="3910" y="555"/>
                  <a:pt x="3862" y="729"/>
                </a:cubicBezTo>
                <a:cubicBezTo>
                  <a:pt x="3751" y="623"/>
                  <a:pt x="3618" y="512"/>
                  <a:pt x="3486" y="465"/>
                </a:cubicBezTo>
                <a:cubicBezTo>
                  <a:pt x="3431" y="442"/>
                  <a:pt x="3377" y="430"/>
                  <a:pt x="3324" y="430"/>
                </a:cubicBezTo>
                <a:cubicBezTo>
                  <a:pt x="3228" y="430"/>
                  <a:pt x="3139" y="469"/>
                  <a:pt x="3067" y="555"/>
                </a:cubicBezTo>
                <a:cubicBezTo>
                  <a:pt x="2935" y="290"/>
                  <a:pt x="2781" y="25"/>
                  <a:pt x="2517" y="4"/>
                </a:cubicBezTo>
                <a:cubicBezTo>
                  <a:pt x="2503" y="2"/>
                  <a:pt x="2489" y="0"/>
                  <a:pt x="2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4146988" y="4632575"/>
            <a:ext cx="3181346" cy="175049"/>
          </a:xfrm>
          <a:custGeom>
            <a:avLst/>
            <a:gdLst/>
            <a:ahLst/>
            <a:cxnLst/>
            <a:rect l="l" t="t" r="r" b="b"/>
            <a:pathLst>
              <a:path w="36476" h="2273" extrusionOk="0">
                <a:moveTo>
                  <a:pt x="18246" y="1"/>
                </a:moveTo>
                <a:cubicBezTo>
                  <a:pt x="8162" y="1"/>
                  <a:pt x="0" y="504"/>
                  <a:pt x="0" y="1123"/>
                </a:cubicBezTo>
                <a:cubicBezTo>
                  <a:pt x="0" y="1764"/>
                  <a:pt x="8162" y="2273"/>
                  <a:pt x="18246" y="2273"/>
                </a:cubicBezTo>
                <a:cubicBezTo>
                  <a:pt x="28309" y="2273"/>
                  <a:pt x="36476" y="1764"/>
                  <a:pt x="36476" y="1123"/>
                </a:cubicBezTo>
                <a:cubicBezTo>
                  <a:pt x="36476" y="504"/>
                  <a:pt x="28309" y="1"/>
                  <a:pt x="18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txBox="1">
            <a:spLocks noGrp="1"/>
          </p:cNvSpPr>
          <p:nvPr>
            <p:ph type="subTitle" idx="1"/>
          </p:nvPr>
        </p:nvSpPr>
        <p:spPr>
          <a:xfrm>
            <a:off x="844500" y="2302950"/>
            <a:ext cx="5948400" cy="41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3" name="Google Shape;23;p2"/>
          <p:cNvSpPr txBox="1">
            <a:spLocks noGrp="1"/>
          </p:cNvSpPr>
          <p:nvPr>
            <p:ph type="ctrTitle"/>
          </p:nvPr>
        </p:nvSpPr>
        <p:spPr>
          <a:xfrm>
            <a:off x="844500" y="599625"/>
            <a:ext cx="5948400" cy="1783500"/>
          </a:xfrm>
          <a:prstGeom prst="rect">
            <a:avLst/>
          </a:prstGeom>
        </p:spPr>
        <p:txBody>
          <a:bodyPr spcFirstLastPara="1" wrap="square" lIns="91425" tIns="91425" rIns="91425" bIns="91425" anchor="b" anchorCtr="0">
            <a:noAutofit/>
          </a:bodyPr>
          <a:lstStyle>
            <a:lvl1pPr lvl="0" algn="l" rtl="0">
              <a:lnSpc>
                <a:spcPct val="8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24" name="Google Shape;24;p2"/>
          <p:cNvGrpSpPr/>
          <p:nvPr/>
        </p:nvGrpSpPr>
        <p:grpSpPr>
          <a:xfrm>
            <a:off x="512340" y="3044211"/>
            <a:ext cx="1133103" cy="1456552"/>
            <a:chOff x="1307321" y="654999"/>
            <a:chExt cx="1131632" cy="1454661"/>
          </a:xfrm>
        </p:grpSpPr>
        <p:sp>
          <p:nvSpPr>
            <p:cNvPr id="25" name="Google Shape;25;p2"/>
            <p:cNvSpPr/>
            <p:nvPr/>
          </p:nvSpPr>
          <p:spPr>
            <a:xfrm>
              <a:off x="1307321" y="654999"/>
              <a:ext cx="1131632" cy="1021965"/>
            </a:xfrm>
            <a:custGeom>
              <a:avLst/>
              <a:gdLst/>
              <a:ahLst/>
              <a:cxnLst/>
              <a:rect l="l" t="t" r="r" b="b"/>
              <a:pathLst>
                <a:path w="25735" h="23241" extrusionOk="0">
                  <a:moveTo>
                    <a:pt x="15539" y="0"/>
                  </a:moveTo>
                  <a:cubicBezTo>
                    <a:pt x="12250" y="0"/>
                    <a:pt x="9602" y="3379"/>
                    <a:pt x="9602" y="7547"/>
                  </a:cubicBezTo>
                  <a:lnTo>
                    <a:pt x="9602" y="7833"/>
                  </a:lnTo>
                  <a:cubicBezTo>
                    <a:pt x="9181" y="7709"/>
                    <a:pt x="8736" y="7647"/>
                    <a:pt x="8276" y="7647"/>
                  </a:cubicBezTo>
                  <a:cubicBezTo>
                    <a:pt x="6379" y="7647"/>
                    <a:pt x="4247" y="8691"/>
                    <a:pt x="2648" y="10593"/>
                  </a:cubicBezTo>
                  <a:cubicBezTo>
                    <a:pt x="223" y="13527"/>
                    <a:pt x="0" y="17367"/>
                    <a:pt x="2187" y="19178"/>
                  </a:cubicBezTo>
                  <a:cubicBezTo>
                    <a:pt x="2947" y="19817"/>
                    <a:pt x="3890" y="20121"/>
                    <a:pt x="4905" y="20121"/>
                  </a:cubicBezTo>
                  <a:cubicBezTo>
                    <a:pt x="5539" y="20121"/>
                    <a:pt x="6202" y="20002"/>
                    <a:pt x="6864" y="19771"/>
                  </a:cubicBezTo>
                  <a:cubicBezTo>
                    <a:pt x="8257" y="21869"/>
                    <a:pt x="10619" y="23240"/>
                    <a:pt x="13310" y="23240"/>
                  </a:cubicBezTo>
                  <a:cubicBezTo>
                    <a:pt x="16731" y="23240"/>
                    <a:pt x="19644" y="21032"/>
                    <a:pt x="20656" y="17965"/>
                  </a:cubicBezTo>
                  <a:cubicBezTo>
                    <a:pt x="20725" y="17968"/>
                    <a:pt x="20795" y="17969"/>
                    <a:pt x="20864" y="17969"/>
                  </a:cubicBezTo>
                  <a:cubicBezTo>
                    <a:pt x="21868" y="17969"/>
                    <a:pt x="22783" y="17680"/>
                    <a:pt x="23526" y="17081"/>
                  </a:cubicBezTo>
                  <a:cubicBezTo>
                    <a:pt x="25735" y="15296"/>
                    <a:pt x="25602" y="11456"/>
                    <a:pt x="23198" y="8496"/>
                  </a:cubicBezTo>
                  <a:cubicBezTo>
                    <a:pt x="22668" y="7833"/>
                    <a:pt x="22070" y="7283"/>
                    <a:pt x="21450" y="6822"/>
                  </a:cubicBezTo>
                  <a:cubicBezTo>
                    <a:pt x="21164" y="3003"/>
                    <a:pt x="18627" y="0"/>
                    <a:pt x="15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876952" y="1126611"/>
              <a:ext cx="81569" cy="983049"/>
            </a:xfrm>
            <a:custGeom>
              <a:avLst/>
              <a:gdLst/>
              <a:ahLst/>
              <a:cxnLst/>
              <a:rect l="l" t="t" r="r" b="b"/>
              <a:pathLst>
                <a:path w="1855" h="22356" extrusionOk="0">
                  <a:moveTo>
                    <a:pt x="711" y="0"/>
                  </a:moveTo>
                  <a:lnTo>
                    <a:pt x="1" y="22356"/>
                  </a:lnTo>
                  <a:lnTo>
                    <a:pt x="1855" y="22287"/>
                  </a:ln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 name="Google Shape;27;p2"/>
          <p:cNvGrpSpPr/>
          <p:nvPr/>
        </p:nvGrpSpPr>
        <p:grpSpPr>
          <a:xfrm>
            <a:off x="2923624" y="3089993"/>
            <a:ext cx="900971" cy="1488281"/>
            <a:chOff x="267900" y="392875"/>
            <a:chExt cx="1039422" cy="1716785"/>
          </a:xfrm>
        </p:grpSpPr>
        <p:sp>
          <p:nvSpPr>
            <p:cNvPr id="28" name="Google Shape;28;p2"/>
            <p:cNvSpPr/>
            <p:nvPr/>
          </p:nvSpPr>
          <p:spPr>
            <a:xfrm>
              <a:off x="267900" y="392875"/>
              <a:ext cx="1039422" cy="1222831"/>
            </a:xfrm>
            <a:custGeom>
              <a:avLst/>
              <a:gdLst/>
              <a:ahLst/>
              <a:cxnLst/>
              <a:rect l="l" t="t" r="r" b="b"/>
              <a:pathLst>
                <a:path w="23638" h="27809" extrusionOk="0">
                  <a:moveTo>
                    <a:pt x="12964" y="0"/>
                  </a:moveTo>
                  <a:cubicBezTo>
                    <a:pt x="9950" y="0"/>
                    <a:pt x="7434" y="2963"/>
                    <a:pt x="7304" y="6692"/>
                  </a:cubicBezTo>
                  <a:cubicBezTo>
                    <a:pt x="7283" y="7222"/>
                    <a:pt x="7325" y="7751"/>
                    <a:pt x="7394" y="8255"/>
                  </a:cubicBezTo>
                  <a:cubicBezTo>
                    <a:pt x="6070" y="8964"/>
                    <a:pt x="4990" y="10310"/>
                    <a:pt x="4412" y="11988"/>
                  </a:cubicBezTo>
                  <a:cubicBezTo>
                    <a:pt x="4015" y="12094"/>
                    <a:pt x="3645" y="12253"/>
                    <a:pt x="3290" y="12449"/>
                  </a:cubicBezTo>
                  <a:cubicBezTo>
                    <a:pt x="620" y="13996"/>
                    <a:pt x="1" y="17920"/>
                    <a:pt x="1897" y="21209"/>
                  </a:cubicBezTo>
                  <a:cubicBezTo>
                    <a:pt x="3289" y="23613"/>
                    <a:pt x="5610" y="25016"/>
                    <a:pt x="7798" y="25016"/>
                  </a:cubicBezTo>
                  <a:cubicBezTo>
                    <a:pt x="8040" y="25016"/>
                    <a:pt x="8280" y="24999"/>
                    <a:pt x="8517" y="24964"/>
                  </a:cubicBezTo>
                  <a:cubicBezTo>
                    <a:pt x="9889" y="26728"/>
                    <a:pt x="11806" y="27808"/>
                    <a:pt x="13925" y="27808"/>
                  </a:cubicBezTo>
                  <a:cubicBezTo>
                    <a:pt x="18050" y="27808"/>
                    <a:pt x="21408" y="23725"/>
                    <a:pt x="21472" y="18651"/>
                  </a:cubicBezTo>
                  <a:cubicBezTo>
                    <a:pt x="22663" y="17438"/>
                    <a:pt x="23437" y="15627"/>
                    <a:pt x="23527" y="13577"/>
                  </a:cubicBezTo>
                  <a:cubicBezTo>
                    <a:pt x="23638" y="9891"/>
                    <a:pt x="21408" y="6798"/>
                    <a:pt x="18474" y="6512"/>
                  </a:cubicBezTo>
                  <a:cubicBezTo>
                    <a:pt x="18363" y="2958"/>
                    <a:pt x="16064" y="93"/>
                    <a:pt x="13130" y="3"/>
                  </a:cubicBezTo>
                  <a:cubicBezTo>
                    <a:pt x="13075" y="1"/>
                    <a:pt x="13019" y="0"/>
                    <a:pt x="12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861804" y="1126611"/>
              <a:ext cx="80602" cy="983049"/>
            </a:xfrm>
            <a:custGeom>
              <a:avLst/>
              <a:gdLst/>
              <a:ahLst/>
              <a:cxnLst/>
              <a:rect l="l" t="t" r="r" b="b"/>
              <a:pathLst>
                <a:path w="1833" h="22356" extrusionOk="0">
                  <a:moveTo>
                    <a:pt x="705" y="0"/>
                  </a:moveTo>
                  <a:lnTo>
                    <a:pt x="0" y="22356"/>
                  </a:lnTo>
                  <a:lnTo>
                    <a:pt x="0" y="22356"/>
                  </a:lnTo>
                  <a:lnTo>
                    <a:pt x="1833" y="22287"/>
                  </a:lnTo>
                  <a:lnTo>
                    <a:pt x="7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30;p2"/>
          <p:cNvGrpSpPr/>
          <p:nvPr/>
        </p:nvGrpSpPr>
        <p:grpSpPr>
          <a:xfrm flipH="1">
            <a:off x="7906774" y="3089993"/>
            <a:ext cx="900971" cy="1488281"/>
            <a:chOff x="267900" y="392875"/>
            <a:chExt cx="1039422" cy="1716785"/>
          </a:xfrm>
        </p:grpSpPr>
        <p:sp>
          <p:nvSpPr>
            <p:cNvPr id="31" name="Google Shape;31;p2"/>
            <p:cNvSpPr/>
            <p:nvPr/>
          </p:nvSpPr>
          <p:spPr>
            <a:xfrm>
              <a:off x="267900" y="392875"/>
              <a:ext cx="1039422" cy="1222831"/>
            </a:xfrm>
            <a:custGeom>
              <a:avLst/>
              <a:gdLst/>
              <a:ahLst/>
              <a:cxnLst/>
              <a:rect l="l" t="t" r="r" b="b"/>
              <a:pathLst>
                <a:path w="23638" h="27809" extrusionOk="0">
                  <a:moveTo>
                    <a:pt x="12964" y="0"/>
                  </a:moveTo>
                  <a:cubicBezTo>
                    <a:pt x="9950" y="0"/>
                    <a:pt x="7434" y="2963"/>
                    <a:pt x="7304" y="6692"/>
                  </a:cubicBezTo>
                  <a:cubicBezTo>
                    <a:pt x="7283" y="7222"/>
                    <a:pt x="7325" y="7751"/>
                    <a:pt x="7394" y="8255"/>
                  </a:cubicBezTo>
                  <a:cubicBezTo>
                    <a:pt x="6070" y="8964"/>
                    <a:pt x="4990" y="10310"/>
                    <a:pt x="4412" y="11988"/>
                  </a:cubicBezTo>
                  <a:cubicBezTo>
                    <a:pt x="4015" y="12094"/>
                    <a:pt x="3645" y="12253"/>
                    <a:pt x="3290" y="12449"/>
                  </a:cubicBezTo>
                  <a:cubicBezTo>
                    <a:pt x="620" y="13996"/>
                    <a:pt x="1" y="17920"/>
                    <a:pt x="1897" y="21209"/>
                  </a:cubicBezTo>
                  <a:cubicBezTo>
                    <a:pt x="3289" y="23613"/>
                    <a:pt x="5610" y="25016"/>
                    <a:pt x="7798" y="25016"/>
                  </a:cubicBezTo>
                  <a:cubicBezTo>
                    <a:pt x="8040" y="25016"/>
                    <a:pt x="8280" y="24999"/>
                    <a:pt x="8517" y="24964"/>
                  </a:cubicBezTo>
                  <a:cubicBezTo>
                    <a:pt x="9889" y="26728"/>
                    <a:pt x="11806" y="27808"/>
                    <a:pt x="13925" y="27808"/>
                  </a:cubicBezTo>
                  <a:cubicBezTo>
                    <a:pt x="18050" y="27808"/>
                    <a:pt x="21408" y="23725"/>
                    <a:pt x="21472" y="18651"/>
                  </a:cubicBezTo>
                  <a:cubicBezTo>
                    <a:pt x="22663" y="17438"/>
                    <a:pt x="23437" y="15627"/>
                    <a:pt x="23527" y="13577"/>
                  </a:cubicBezTo>
                  <a:cubicBezTo>
                    <a:pt x="23638" y="9891"/>
                    <a:pt x="21408" y="6798"/>
                    <a:pt x="18474" y="6512"/>
                  </a:cubicBezTo>
                  <a:cubicBezTo>
                    <a:pt x="18363" y="2958"/>
                    <a:pt x="16064" y="93"/>
                    <a:pt x="13130" y="3"/>
                  </a:cubicBezTo>
                  <a:cubicBezTo>
                    <a:pt x="13075" y="1"/>
                    <a:pt x="13019" y="0"/>
                    <a:pt x="12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861804" y="1126611"/>
              <a:ext cx="80602" cy="983049"/>
            </a:xfrm>
            <a:custGeom>
              <a:avLst/>
              <a:gdLst/>
              <a:ahLst/>
              <a:cxnLst/>
              <a:rect l="l" t="t" r="r" b="b"/>
              <a:pathLst>
                <a:path w="1833" h="22356" extrusionOk="0">
                  <a:moveTo>
                    <a:pt x="705" y="0"/>
                  </a:moveTo>
                  <a:lnTo>
                    <a:pt x="0" y="22356"/>
                  </a:lnTo>
                  <a:lnTo>
                    <a:pt x="0" y="22356"/>
                  </a:lnTo>
                  <a:lnTo>
                    <a:pt x="1833" y="22287"/>
                  </a:lnTo>
                  <a:lnTo>
                    <a:pt x="7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4"/>
        <p:cNvGrpSpPr/>
        <p:nvPr/>
      </p:nvGrpSpPr>
      <p:grpSpPr>
        <a:xfrm>
          <a:off x="0" y="0"/>
          <a:ext cx="0" cy="0"/>
          <a:chOff x="0" y="0"/>
          <a:chExt cx="0" cy="0"/>
        </a:xfrm>
      </p:grpSpPr>
      <p:sp>
        <p:nvSpPr>
          <p:cNvPr id="185" name="Google Shape;18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6"/>
        <p:cNvGrpSpPr/>
        <p:nvPr/>
      </p:nvGrpSpPr>
      <p:grpSpPr>
        <a:xfrm>
          <a:off x="0" y="0"/>
          <a:ext cx="0" cy="0"/>
          <a:chOff x="0" y="0"/>
          <a:chExt cx="0" cy="0"/>
        </a:xfrm>
      </p:grpSpPr>
      <p:sp>
        <p:nvSpPr>
          <p:cNvPr id="187" name="Google Shape;18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8" name="Google Shape;18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9"/>
        <p:cNvGrpSpPr/>
        <p:nvPr/>
      </p:nvGrpSpPr>
      <p:grpSpPr>
        <a:xfrm>
          <a:off x="0" y="0"/>
          <a:ext cx="0" cy="0"/>
          <a:chOff x="0" y="0"/>
          <a:chExt cx="0" cy="0"/>
        </a:xfrm>
      </p:grpSpPr>
      <p:sp>
        <p:nvSpPr>
          <p:cNvPr id="190" name="Google Shape;190;p10"/>
          <p:cNvSpPr txBox="1">
            <a:spLocks noGrp="1"/>
          </p:cNvSpPr>
          <p:nvPr>
            <p:ph type="title"/>
          </p:nvPr>
        </p:nvSpPr>
        <p:spPr>
          <a:xfrm>
            <a:off x="720000" y="4014450"/>
            <a:ext cx="7704000" cy="572700"/>
          </a:xfrm>
          <a:prstGeom prst="rect">
            <a:avLst/>
          </a:prstGeom>
          <a:solidFill>
            <a:schemeClr val="accent6"/>
          </a:solidFill>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1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3"/>
        <p:cNvGrpSpPr/>
        <p:nvPr/>
      </p:nvGrpSpPr>
      <p:grpSpPr>
        <a:xfrm>
          <a:off x="0" y="0"/>
          <a:ext cx="0" cy="0"/>
          <a:chOff x="0" y="0"/>
          <a:chExt cx="0" cy="0"/>
        </a:xfrm>
      </p:grpSpPr>
      <p:sp>
        <p:nvSpPr>
          <p:cNvPr id="214" name="Google Shape;214;p13"/>
          <p:cNvSpPr/>
          <p:nvPr/>
        </p:nvSpPr>
        <p:spPr>
          <a:xfrm>
            <a:off x="-349600" y="1293524"/>
            <a:ext cx="1046547" cy="249598"/>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13"/>
          <p:cNvSpPr txBox="1">
            <a:spLocks noGrp="1"/>
          </p:cNvSpPr>
          <p:nvPr>
            <p:ph type="subTitle" idx="1"/>
          </p:nvPr>
        </p:nvSpPr>
        <p:spPr>
          <a:xfrm>
            <a:off x="948575" y="3700375"/>
            <a:ext cx="2305500" cy="3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6" name="Google Shape;216;p13"/>
          <p:cNvSpPr txBox="1">
            <a:spLocks noGrp="1"/>
          </p:cNvSpPr>
          <p:nvPr>
            <p:ph type="subTitle" idx="2"/>
          </p:nvPr>
        </p:nvSpPr>
        <p:spPr>
          <a:xfrm>
            <a:off x="3419250" y="3700375"/>
            <a:ext cx="2305500" cy="3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13"/>
          <p:cNvSpPr txBox="1">
            <a:spLocks noGrp="1"/>
          </p:cNvSpPr>
          <p:nvPr>
            <p:ph type="subTitle" idx="3"/>
          </p:nvPr>
        </p:nvSpPr>
        <p:spPr>
          <a:xfrm>
            <a:off x="5889925" y="3700375"/>
            <a:ext cx="2305500" cy="3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13"/>
          <p:cNvSpPr txBox="1">
            <a:spLocks noGrp="1"/>
          </p:cNvSpPr>
          <p:nvPr>
            <p:ph type="subTitle" idx="4"/>
          </p:nvPr>
        </p:nvSpPr>
        <p:spPr>
          <a:xfrm>
            <a:off x="948575" y="2190700"/>
            <a:ext cx="2305500" cy="3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9" name="Google Shape;219;p13"/>
          <p:cNvSpPr txBox="1">
            <a:spLocks noGrp="1"/>
          </p:cNvSpPr>
          <p:nvPr>
            <p:ph type="subTitle" idx="5"/>
          </p:nvPr>
        </p:nvSpPr>
        <p:spPr>
          <a:xfrm>
            <a:off x="3419250" y="2190700"/>
            <a:ext cx="2305500" cy="3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0" name="Google Shape;220;p13"/>
          <p:cNvSpPr txBox="1">
            <a:spLocks noGrp="1"/>
          </p:cNvSpPr>
          <p:nvPr>
            <p:ph type="subTitle" idx="6"/>
          </p:nvPr>
        </p:nvSpPr>
        <p:spPr>
          <a:xfrm>
            <a:off x="5889925" y="2190700"/>
            <a:ext cx="2305500" cy="3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1" name="Google Shape;22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2" name="Google Shape;222;p13"/>
          <p:cNvSpPr/>
          <p:nvPr/>
        </p:nvSpPr>
        <p:spPr>
          <a:xfrm>
            <a:off x="-1061200" y="3009775"/>
            <a:ext cx="11225986" cy="3987262"/>
          </a:xfrm>
          <a:custGeom>
            <a:avLst/>
            <a:gdLst/>
            <a:ahLst/>
            <a:cxnLst/>
            <a:rect l="l" t="t" r="r" b="b"/>
            <a:pathLst>
              <a:path w="105159" h="44599" extrusionOk="0">
                <a:moveTo>
                  <a:pt x="11224" y="0"/>
                </a:moveTo>
                <a:cubicBezTo>
                  <a:pt x="10502" y="0"/>
                  <a:pt x="9781" y="108"/>
                  <a:pt x="9073" y="332"/>
                </a:cubicBezTo>
                <a:cubicBezTo>
                  <a:pt x="4704" y="1725"/>
                  <a:pt x="2474" y="7106"/>
                  <a:pt x="3777" y="12646"/>
                </a:cubicBezTo>
                <a:cubicBezTo>
                  <a:pt x="3094" y="13573"/>
                  <a:pt x="2495" y="14632"/>
                  <a:pt x="2056" y="15803"/>
                </a:cubicBezTo>
                <a:cubicBezTo>
                  <a:pt x="1" y="21078"/>
                  <a:pt x="1526" y="26570"/>
                  <a:pt x="5456" y="28095"/>
                </a:cubicBezTo>
                <a:cubicBezTo>
                  <a:pt x="6140" y="28363"/>
                  <a:pt x="6856" y="28490"/>
                  <a:pt x="7583" y="28490"/>
                </a:cubicBezTo>
                <a:cubicBezTo>
                  <a:pt x="8355" y="28490"/>
                  <a:pt x="9139" y="28347"/>
                  <a:pt x="9910" y="28074"/>
                </a:cubicBezTo>
                <a:cubicBezTo>
                  <a:pt x="12072" y="31019"/>
                  <a:pt x="15525" y="32772"/>
                  <a:pt x="19177" y="32772"/>
                </a:cubicBezTo>
                <a:cubicBezTo>
                  <a:pt x="20340" y="32772"/>
                  <a:pt x="21523" y="32594"/>
                  <a:pt x="22690" y="32221"/>
                </a:cubicBezTo>
                <a:cubicBezTo>
                  <a:pt x="23596" y="31935"/>
                  <a:pt x="24454" y="31538"/>
                  <a:pt x="25227" y="31072"/>
                </a:cubicBezTo>
                <a:cubicBezTo>
                  <a:pt x="25317" y="31294"/>
                  <a:pt x="25428" y="31538"/>
                  <a:pt x="25534" y="31760"/>
                </a:cubicBezTo>
                <a:cubicBezTo>
                  <a:pt x="27256" y="35378"/>
                  <a:pt x="30613" y="37671"/>
                  <a:pt x="34300" y="38201"/>
                </a:cubicBezTo>
                <a:cubicBezTo>
                  <a:pt x="34628" y="40849"/>
                  <a:pt x="35931" y="43078"/>
                  <a:pt x="38092" y="44074"/>
                </a:cubicBezTo>
                <a:cubicBezTo>
                  <a:pt x="38875" y="44430"/>
                  <a:pt x="39708" y="44599"/>
                  <a:pt x="40557" y="44599"/>
                </a:cubicBezTo>
                <a:cubicBezTo>
                  <a:pt x="43866" y="44599"/>
                  <a:pt x="47424" y="42029"/>
                  <a:pt x="49304" y="37936"/>
                </a:cubicBezTo>
                <a:cubicBezTo>
                  <a:pt x="49765" y="36898"/>
                  <a:pt x="50098" y="35838"/>
                  <a:pt x="50294" y="34806"/>
                </a:cubicBezTo>
                <a:cubicBezTo>
                  <a:pt x="51751" y="35796"/>
                  <a:pt x="53430" y="36458"/>
                  <a:pt x="55172" y="36702"/>
                </a:cubicBezTo>
                <a:cubicBezTo>
                  <a:pt x="55506" y="39371"/>
                  <a:pt x="56830" y="41580"/>
                  <a:pt x="58970" y="42570"/>
                </a:cubicBezTo>
                <a:cubicBezTo>
                  <a:pt x="59758" y="42933"/>
                  <a:pt x="60596" y="43105"/>
                  <a:pt x="61450" y="43105"/>
                </a:cubicBezTo>
                <a:cubicBezTo>
                  <a:pt x="64755" y="43105"/>
                  <a:pt x="68305" y="40524"/>
                  <a:pt x="70182" y="36437"/>
                </a:cubicBezTo>
                <a:cubicBezTo>
                  <a:pt x="71548" y="33455"/>
                  <a:pt x="71723" y="30325"/>
                  <a:pt x="70886" y="27873"/>
                </a:cubicBezTo>
                <a:lnTo>
                  <a:pt x="70886" y="27873"/>
                </a:lnTo>
                <a:cubicBezTo>
                  <a:pt x="72629" y="29133"/>
                  <a:pt x="74949" y="29970"/>
                  <a:pt x="77528" y="30081"/>
                </a:cubicBezTo>
                <a:cubicBezTo>
                  <a:pt x="77732" y="30090"/>
                  <a:pt x="77934" y="30094"/>
                  <a:pt x="78136" y="30094"/>
                </a:cubicBezTo>
                <a:cubicBezTo>
                  <a:pt x="82448" y="30094"/>
                  <a:pt x="86136" y="28114"/>
                  <a:pt x="87527" y="25225"/>
                </a:cubicBezTo>
                <a:cubicBezTo>
                  <a:pt x="87612" y="25336"/>
                  <a:pt x="87723" y="25426"/>
                  <a:pt x="87834" y="25511"/>
                </a:cubicBezTo>
                <a:cubicBezTo>
                  <a:pt x="90340" y="27813"/>
                  <a:pt x="93393" y="28992"/>
                  <a:pt x="96180" y="28992"/>
                </a:cubicBezTo>
                <a:cubicBezTo>
                  <a:pt x="98472" y="28992"/>
                  <a:pt x="100584" y="28195"/>
                  <a:pt x="102065" y="26570"/>
                </a:cubicBezTo>
                <a:cubicBezTo>
                  <a:pt x="105158" y="23196"/>
                  <a:pt x="104406" y="17413"/>
                  <a:pt x="100503" y="13266"/>
                </a:cubicBezTo>
                <a:cubicBezTo>
                  <a:pt x="100635" y="12116"/>
                  <a:pt x="100609" y="10904"/>
                  <a:pt x="100434" y="9670"/>
                </a:cubicBezTo>
                <a:cubicBezTo>
                  <a:pt x="99637" y="4480"/>
                  <a:pt x="96070" y="641"/>
                  <a:pt x="92219" y="641"/>
                </a:cubicBezTo>
                <a:cubicBezTo>
                  <a:pt x="91928" y="641"/>
                  <a:pt x="91634" y="663"/>
                  <a:pt x="91340" y="708"/>
                </a:cubicBezTo>
                <a:cubicBezTo>
                  <a:pt x="89842" y="931"/>
                  <a:pt x="88518" y="1746"/>
                  <a:pt x="87501" y="2959"/>
                </a:cubicBezTo>
                <a:cubicBezTo>
                  <a:pt x="86019" y="2303"/>
                  <a:pt x="84430" y="1977"/>
                  <a:pt x="82842" y="1977"/>
                </a:cubicBezTo>
                <a:cubicBezTo>
                  <a:pt x="79725" y="1977"/>
                  <a:pt x="76617" y="3234"/>
                  <a:pt x="74350" y="5719"/>
                </a:cubicBezTo>
                <a:cubicBezTo>
                  <a:pt x="73492" y="6667"/>
                  <a:pt x="72830" y="7705"/>
                  <a:pt x="72322" y="8806"/>
                </a:cubicBezTo>
                <a:cubicBezTo>
                  <a:pt x="71041" y="8222"/>
                  <a:pt x="69569" y="7918"/>
                  <a:pt x="68015" y="7918"/>
                </a:cubicBezTo>
                <a:cubicBezTo>
                  <a:pt x="66458" y="7918"/>
                  <a:pt x="64818" y="8223"/>
                  <a:pt x="63207" y="8854"/>
                </a:cubicBezTo>
                <a:cubicBezTo>
                  <a:pt x="62190" y="8298"/>
                  <a:pt x="61067" y="7858"/>
                  <a:pt x="59854" y="7572"/>
                </a:cubicBezTo>
                <a:cubicBezTo>
                  <a:pt x="58791" y="7322"/>
                  <a:pt x="57740" y="7202"/>
                  <a:pt x="56727" y="7202"/>
                </a:cubicBezTo>
                <a:cubicBezTo>
                  <a:pt x="53910" y="7202"/>
                  <a:pt x="51396" y="8128"/>
                  <a:pt x="49791" y="9733"/>
                </a:cubicBezTo>
                <a:cubicBezTo>
                  <a:pt x="48932" y="9525"/>
                  <a:pt x="48025" y="9418"/>
                  <a:pt x="47090" y="9418"/>
                </a:cubicBezTo>
                <a:cubicBezTo>
                  <a:pt x="45545" y="9418"/>
                  <a:pt x="43926" y="9711"/>
                  <a:pt x="42329" y="10332"/>
                </a:cubicBezTo>
                <a:cubicBezTo>
                  <a:pt x="41317" y="9781"/>
                  <a:pt x="40189" y="9336"/>
                  <a:pt x="38976" y="9050"/>
                </a:cubicBezTo>
                <a:cubicBezTo>
                  <a:pt x="37912" y="8806"/>
                  <a:pt x="36865" y="8688"/>
                  <a:pt x="35857" y="8688"/>
                </a:cubicBezTo>
                <a:cubicBezTo>
                  <a:pt x="34416" y="8688"/>
                  <a:pt x="33057" y="8929"/>
                  <a:pt x="31847" y="9384"/>
                </a:cubicBezTo>
                <a:cubicBezTo>
                  <a:pt x="29772" y="8116"/>
                  <a:pt x="27541" y="7495"/>
                  <a:pt x="25500" y="7495"/>
                </a:cubicBezTo>
                <a:cubicBezTo>
                  <a:pt x="23806" y="7495"/>
                  <a:pt x="22244" y="7923"/>
                  <a:pt x="21011" y="8764"/>
                </a:cubicBezTo>
                <a:cubicBezTo>
                  <a:pt x="20969" y="8610"/>
                  <a:pt x="20926" y="8478"/>
                  <a:pt x="20879" y="8345"/>
                </a:cubicBezTo>
                <a:cubicBezTo>
                  <a:pt x="19289" y="3346"/>
                  <a:pt x="15253" y="0"/>
                  <a:pt x="11224" y="0"/>
                </a:cubicBezTo>
                <a:close/>
              </a:path>
            </a:pathLst>
          </a:custGeom>
          <a:solidFill>
            <a:srgbClr val="FFFFFF">
              <a:alpha val="39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3"/>
          <p:cNvSpPr/>
          <p:nvPr/>
        </p:nvSpPr>
        <p:spPr>
          <a:xfrm flipH="1">
            <a:off x="-20200" y="4705507"/>
            <a:ext cx="9144064" cy="438003"/>
          </a:xfrm>
          <a:custGeom>
            <a:avLst/>
            <a:gdLst/>
            <a:ahLst/>
            <a:cxnLst/>
            <a:rect l="l" t="t" r="r" b="b"/>
            <a:pathLst>
              <a:path w="87612" h="9670" extrusionOk="0">
                <a:moveTo>
                  <a:pt x="18981" y="0"/>
                </a:moveTo>
                <a:cubicBezTo>
                  <a:pt x="15418" y="0"/>
                  <a:pt x="11743" y="156"/>
                  <a:pt x="8077" y="470"/>
                </a:cubicBezTo>
                <a:cubicBezTo>
                  <a:pt x="5387" y="713"/>
                  <a:pt x="2691" y="1020"/>
                  <a:pt x="0" y="1264"/>
                </a:cubicBezTo>
                <a:lnTo>
                  <a:pt x="0" y="9669"/>
                </a:lnTo>
                <a:lnTo>
                  <a:pt x="87611" y="9669"/>
                </a:lnTo>
                <a:lnTo>
                  <a:pt x="87611" y="4023"/>
                </a:lnTo>
                <a:cubicBezTo>
                  <a:pt x="84100" y="3160"/>
                  <a:pt x="79821" y="2609"/>
                  <a:pt x="75033" y="2456"/>
                </a:cubicBezTo>
                <a:cubicBezTo>
                  <a:pt x="74101" y="2429"/>
                  <a:pt x="73160" y="2417"/>
                  <a:pt x="72210" y="2417"/>
                </a:cubicBezTo>
                <a:cubicBezTo>
                  <a:pt x="65222" y="2417"/>
                  <a:pt x="57810" y="3055"/>
                  <a:pt x="50755" y="3097"/>
                </a:cubicBezTo>
                <a:cubicBezTo>
                  <a:pt x="48196" y="3097"/>
                  <a:pt x="45660" y="3028"/>
                  <a:pt x="43430" y="2763"/>
                </a:cubicBezTo>
                <a:cubicBezTo>
                  <a:pt x="40670" y="2456"/>
                  <a:pt x="38462" y="1878"/>
                  <a:pt x="36015" y="1418"/>
                </a:cubicBezTo>
                <a:cubicBezTo>
                  <a:pt x="31114" y="477"/>
                  <a:pt x="25219" y="0"/>
                  <a:pt x="18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13"/>
          <p:cNvSpPr/>
          <p:nvPr/>
        </p:nvSpPr>
        <p:spPr>
          <a:xfrm>
            <a:off x="-1096887" y="4836975"/>
            <a:ext cx="3181346" cy="175049"/>
          </a:xfrm>
          <a:custGeom>
            <a:avLst/>
            <a:gdLst/>
            <a:ahLst/>
            <a:cxnLst/>
            <a:rect l="l" t="t" r="r" b="b"/>
            <a:pathLst>
              <a:path w="36476" h="2273" extrusionOk="0">
                <a:moveTo>
                  <a:pt x="18246" y="1"/>
                </a:moveTo>
                <a:cubicBezTo>
                  <a:pt x="8162" y="1"/>
                  <a:pt x="0" y="504"/>
                  <a:pt x="0" y="1123"/>
                </a:cubicBezTo>
                <a:cubicBezTo>
                  <a:pt x="0" y="1764"/>
                  <a:pt x="8162" y="2273"/>
                  <a:pt x="18246" y="2273"/>
                </a:cubicBezTo>
                <a:cubicBezTo>
                  <a:pt x="28309" y="2273"/>
                  <a:pt x="36476" y="1764"/>
                  <a:pt x="36476" y="1123"/>
                </a:cubicBezTo>
                <a:cubicBezTo>
                  <a:pt x="36476" y="504"/>
                  <a:pt x="28309" y="1"/>
                  <a:pt x="18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5" name="Google Shape;225;p13"/>
          <p:cNvGrpSpPr/>
          <p:nvPr/>
        </p:nvGrpSpPr>
        <p:grpSpPr>
          <a:xfrm flipH="1">
            <a:off x="-1340160" y="3843765"/>
            <a:ext cx="3284189" cy="1168269"/>
            <a:chOff x="2536050" y="2210275"/>
            <a:chExt cx="5672175" cy="2017737"/>
          </a:xfrm>
        </p:grpSpPr>
        <p:sp>
          <p:nvSpPr>
            <p:cNvPr id="226" name="Google Shape;226;p13"/>
            <p:cNvSpPr/>
            <p:nvPr/>
          </p:nvSpPr>
          <p:spPr>
            <a:xfrm>
              <a:off x="2536050" y="2210275"/>
              <a:ext cx="5672175" cy="1619642"/>
            </a:xfrm>
            <a:custGeom>
              <a:avLst/>
              <a:gdLst/>
              <a:ahLst/>
              <a:cxnLst/>
              <a:rect l="l" t="t" r="r" b="b"/>
              <a:pathLst>
                <a:path w="73667" h="21035" extrusionOk="0">
                  <a:moveTo>
                    <a:pt x="39484" y="0"/>
                  </a:moveTo>
                  <a:cubicBezTo>
                    <a:pt x="32918" y="0"/>
                    <a:pt x="27391" y="2097"/>
                    <a:pt x="25491" y="3096"/>
                  </a:cubicBezTo>
                  <a:cubicBezTo>
                    <a:pt x="23526" y="4112"/>
                    <a:pt x="16795" y="7465"/>
                    <a:pt x="14454" y="7995"/>
                  </a:cubicBezTo>
                  <a:cubicBezTo>
                    <a:pt x="12118" y="8524"/>
                    <a:pt x="4947" y="9541"/>
                    <a:pt x="2585" y="11241"/>
                  </a:cubicBezTo>
                  <a:cubicBezTo>
                    <a:pt x="577" y="12676"/>
                    <a:pt x="0" y="15854"/>
                    <a:pt x="223" y="18433"/>
                  </a:cubicBezTo>
                  <a:cubicBezTo>
                    <a:pt x="286" y="19164"/>
                    <a:pt x="265" y="20335"/>
                    <a:pt x="948" y="20774"/>
                  </a:cubicBezTo>
                  <a:cubicBezTo>
                    <a:pt x="1282" y="20970"/>
                    <a:pt x="1700" y="20970"/>
                    <a:pt x="2076" y="20970"/>
                  </a:cubicBezTo>
                  <a:cubicBezTo>
                    <a:pt x="4296" y="21016"/>
                    <a:pt x="6520" y="21035"/>
                    <a:pt x="8746" y="21035"/>
                  </a:cubicBezTo>
                  <a:cubicBezTo>
                    <a:pt x="17407" y="21035"/>
                    <a:pt x="26101" y="20752"/>
                    <a:pt x="34738" y="20663"/>
                  </a:cubicBezTo>
                  <a:cubicBezTo>
                    <a:pt x="43297" y="20573"/>
                    <a:pt x="51840" y="20467"/>
                    <a:pt x="60399" y="20308"/>
                  </a:cubicBezTo>
                  <a:cubicBezTo>
                    <a:pt x="63312" y="20266"/>
                    <a:pt x="66204" y="20202"/>
                    <a:pt x="69117" y="20112"/>
                  </a:cubicBezTo>
                  <a:cubicBezTo>
                    <a:pt x="69403" y="20112"/>
                    <a:pt x="69757" y="20134"/>
                    <a:pt x="70133" y="20134"/>
                  </a:cubicBezTo>
                  <a:cubicBezTo>
                    <a:pt x="70460" y="20149"/>
                    <a:pt x="70807" y="20166"/>
                    <a:pt x="71146" y="20166"/>
                  </a:cubicBezTo>
                  <a:cubicBezTo>
                    <a:pt x="71725" y="20166"/>
                    <a:pt x="72280" y="20118"/>
                    <a:pt x="72670" y="19938"/>
                  </a:cubicBezTo>
                  <a:cubicBezTo>
                    <a:pt x="73666" y="19472"/>
                    <a:pt x="71590" y="11109"/>
                    <a:pt x="70970" y="8858"/>
                  </a:cubicBezTo>
                  <a:cubicBezTo>
                    <a:pt x="70329" y="6628"/>
                    <a:pt x="68502" y="6496"/>
                    <a:pt x="66844" y="6363"/>
                  </a:cubicBezTo>
                  <a:cubicBezTo>
                    <a:pt x="65213" y="6231"/>
                    <a:pt x="61172" y="4488"/>
                    <a:pt x="57046" y="2857"/>
                  </a:cubicBezTo>
                  <a:cubicBezTo>
                    <a:pt x="52921" y="1221"/>
                    <a:pt x="47052" y="140"/>
                    <a:pt x="40167" y="8"/>
                  </a:cubicBezTo>
                  <a:cubicBezTo>
                    <a:pt x="39938" y="3"/>
                    <a:pt x="39711" y="0"/>
                    <a:pt x="39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13"/>
            <p:cNvSpPr/>
            <p:nvPr/>
          </p:nvSpPr>
          <p:spPr>
            <a:xfrm>
              <a:off x="2558072" y="3186233"/>
              <a:ext cx="5593868" cy="643699"/>
            </a:xfrm>
            <a:custGeom>
              <a:avLst/>
              <a:gdLst/>
              <a:ahLst/>
              <a:cxnLst/>
              <a:rect l="l" t="t" r="r" b="b"/>
              <a:pathLst>
                <a:path w="72650" h="8360" extrusionOk="0">
                  <a:moveTo>
                    <a:pt x="12345" y="0"/>
                  </a:moveTo>
                  <a:cubicBezTo>
                    <a:pt x="8827" y="0"/>
                    <a:pt x="5890" y="2805"/>
                    <a:pt x="5477" y="6468"/>
                  </a:cubicBezTo>
                  <a:lnTo>
                    <a:pt x="0" y="6489"/>
                  </a:lnTo>
                  <a:cubicBezTo>
                    <a:pt x="48" y="7104"/>
                    <a:pt x="180" y="7792"/>
                    <a:pt x="662" y="8099"/>
                  </a:cubicBezTo>
                  <a:cubicBezTo>
                    <a:pt x="996" y="8295"/>
                    <a:pt x="1414" y="8295"/>
                    <a:pt x="1790" y="8295"/>
                  </a:cubicBezTo>
                  <a:cubicBezTo>
                    <a:pt x="4010" y="8341"/>
                    <a:pt x="6234" y="8360"/>
                    <a:pt x="8460" y="8360"/>
                  </a:cubicBezTo>
                  <a:cubicBezTo>
                    <a:pt x="17121" y="8360"/>
                    <a:pt x="25815" y="8077"/>
                    <a:pt x="34452" y="7988"/>
                  </a:cubicBezTo>
                  <a:cubicBezTo>
                    <a:pt x="43011" y="7898"/>
                    <a:pt x="51554" y="7792"/>
                    <a:pt x="60113" y="7633"/>
                  </a:cubicBezTo>
                  <a:cubicBezTo>
                    <a:pt x="63026" y="7591"/>
                    <a:pt x="65918" y="7527"/>
                    <a:pt x="68831" y="7437"/>
                  </a:cubicBezTo>
                  <a:cubicBezTo>
                    <a:pt x="68868" y="7437"/>
                    <a:pt x="68907" y="7436"/>
                    <a:pt x="68947" y="7436"/>
                  </a:cubicBezTo>
                  <a:cubicBezTo>
                    <a:pt x="69461" y="7436"/>
                    <a:pt x="70161" y="7501"/>
                    <a:pt x="70830" y="7501"/>
                  </a:cubicBezTo>
                  <a:cubicBezTo>
                    <a:pt x="71420" y="7501"/>
                    <a:pt x="71987" y="7451"/>
                    <a:pt x="72384" y="7263"/>
                  </a:cubicBezTo>
                  <a:cubicBezTo>
                    <a:pt x="72586" y="7173"/>
                    <a:pt x="72649" y="6775"/>
                    <a:pt x="72649" y="6225"/>
                  </a:cubicBezTo>
                  <a:lnTo>
                    <a:pt x="72649" y="6225"/>
                  </a:lnTo>
                  <a:lnTo>
                    <a:pt x="64795" y="6246"/>
                  </a:lnTo>
                  <a:cubicBezTo>
                    <a:pt x="63979" y="3222"/>
                    <a:pt x="61395" y="992"/>
                    <a:pt x="58286" y="928"/>
                  </a:cubicBezTo>
                  <a:cubicBezTo>
                    <a:pt x="58239" y="927"/>
                    <a:pt x="58192" y="927"/>
                    <a:pt x="58146" y="927"/>
                  </a:cubicBezTo>
                  <a:cubicBezTo>
                    <a:pt x="55001" y="927"/>
                    <a:pt x="52315" y="3204"/>
                    <a:pt x="51506" y="6288"/>
                  </a:cubicBezTo>
                  <a:lnTo>
                    <a:pt x="19178" y="6421"/>
                  </a:lnTo>
                  <a:cubicBezTo>
                    <a:pt x="18760" y="2846"/>
                    <a:pt x="15958" y="65"/>
                    <a:pt x="12473" y="1"/>
                  </a:cubicBezTo>
                  <a:cubicBezTo>
                    <a:pt x="12430" y="1"/>
                    <a:pt x="12388" y="0"/>
                    <a:pt x="12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13"/>
            <p:cNvSpPr/>
            <p:nvPr/>
          </p:nvSpPr>
          <p:spPr>
            <a:xfrm>
              <a:off x="3059640" y="3267775"/>
              <a:ext cx="897252" cy="888859"/>
            </a:xfrm>
            <a:custGeom>
              <a:avLst/>
              <a:gdLst/>
              <a:ahLst/>
              <a:cxnLst/>
              <a:rect l="l" t="t" r="r" b="b"/>
              <a:pathLst>
                <a:path w="11653" h="11544" extrusionOk="0">
                  <a:moveTo>
                    <a:pt x="5806" y="0"/>
                  </a:moveTo>
                  <a:cubicBezTo>
                    <a:pt x="2685" y="0"/>
                    <a:pt x="132" y="2512"/>
                    <a:pt x="64" y="5648"/>
                  </a:cubicBezTo>
                  <a:cubicBezTo>
                    <a:pt x="1" y="8825"/>
                    <a:pt x="2516" y="11473"/>
                    <a:pt x="5715" y="11542"/>
                  </a:cubicBezTo>
                  <a:cubicBezTo>
                    <a:pt x="5754" y="11543"/>
                    <a:pt x="5793" y="11543"/>
                    <a:pt x="5832" y="11543"/>
                  </a:cubicBezTo>
                  <a:cubicBezTo>
                    <a:pt x="8957" y="11543"/>
                    <a:pt x="11521" y="9030"/>
                    <a:pt x="11584" y="5891"/>
                  </a:cubicBezTo>
                  <a:cubicBezTo>
                    <a:pt x="11652" y="2713"/>
                    <a:pt x="9137" y="65"/>
                    <a:pt x="5932" y="2"/>
                  </a:cubicBezTo>
                  <a:cubicBezTo>
                    <a:pt x="5890" y="1"/>
                    <a:pt x="5848" y="0"/>
                    <a:pt x="5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29" name="Google Shape;229;p13"/>
            <p:cNvSpPr/>
            <p:nvPr/>
          </p:nvSpPr>
          <p:spPr>
            <a:xfrm>
              <a:off x="3258219" y="3464737"/>
              <a:ext cx="499637" cy="494940"/>
            </a:xfrm>
            <a:custGeom>
              <a:avLst/>
              <a:gdLst/>
              <a:ahLst/>
              <a:cxnLst/>
              <a:rect l="l" t="t" r="r" b="b"/>
              <a:pathLst>
                <a:path w="6489" h="6428" extrusionOk="0">
                  <a:moveTo>
                    <a:pt x="3234" y="1"/>
                  </a:moveTo>
                  <a:cubicBezTo>
                    <a:pt x="1504" y="1"/>
                    <a:pt x="69" y="1394"/>
                    <a:pt x="22" y="3137"/>
                  </a:cubicBezTo>
                  <a:cubicBezTo>
                    <a:pt x="1" y="4922"/>
                    <a:pt x="1415" y="6378"/>
                    <a:pt x="3179" y="6426"/>
                  </a:cubicBezTo>
                  <a:cubicBezTo>
                    <a:pt x="3204" y="6427"/>
                    <a:pt x="3230" y="6427"/>
                    <a:pt x="3256" y="6427"/>
                  </a:cubicBezTo>
                  <a:cubicBezTo>
                    <a:pt x="4985" y="6427"/>
                    <a:pt x="6426" y="5028"/>
                    <a:pt x="6468" y="3270"/>
                  </a:cubicBezTo>
                  <a:cubicBezTo>
                    <a:pt x="6489" y="1501"/>
                    <a:pt x="5075" y="23"/>
                    <a:pt x="3311" y="2"/>
                  </a:cubicBezTo>
                  <a:cubicBezTo>
                    <a:pt x="3285" y="1"/>
                    <a:pt x="3259" y="1"/>
                    <a:pt x="3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13"/>
            <p:cNvSpPr/>
            <p:nvPr/>
          </p:nvSpPr>
          <p:spPr>
            <a:xfrm>
              <a:off x="3428309" y="3633287"/>
              <a:ext cx="159539" cy="157845"/>
            </a:xfrm>
            <a:custGeom>
              <a:avLst/>
              <a:gdLst/>
              <a:ahLst/>
              <a:cxnLst/>
              <a:rect l="l" t="t" r="r" b="b"/>
              <a:pathLst>
                <a:path w="2072" h="2050" extrusionOk="0">
                  <a:moveTo>
                    <a:pt x="1060" y="0"/>
                  </a:moveTo>
                  <a:cubicBezTo>
                    <a:pt x="482" y="0"/>
                    <a:pt x="22" y="440"/>
                    <a:pt x="22" y="1012"/>
                  </a:cubicBezTo>
                  <a:cubicBezTo>
                    <a:pt x="0" y="1563"/>
                    <a:pt x="440" y="2029"/>
                    <a:pt x="1012" y="2050"/>
                  </a:cubicBezTo>
                  <a:cubicBezTo>
                    <a:pt x="1589" y="2050"/>
                    <a:pt x="2050" y="1610"/>
                    <a:pt x="2050" y="1033"/>
                  </a:cubicBezTo>
                  <a:cubicBezTo>
                    <a:pt x="2071" y="482"/>
                    <a:pt x="1632" y="21"/>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31" name="Google Shape;231;p13"/>
            <p:cNvSpPr/>
            <p:nvPr/>
          </p:nvSpPr>
          <p:spPr>
            <a:xfrm>
              <a:off x="6587173" y="3340769"/>
              <a:ext cx="897252" cy="887242"/>
            </a:xfrm>
            <a:custGeom>
              <a:avLst/>
              <a:gdLst/>
              <a:ahLst/>
              <a:cxnLst/>
              <a:rect l="l" t="t" r="r" b="b"/>
              <a:pathLst>
                <a:path w="11653" h="11523" extrusionOk="0">
                  <a:moveTo>
                    <a:pt x="5805" y="0"/>
                  </a:moveTo>
                  <a:cubicBezTo>
                    <a:pt x="2685" y="0"/>
                    <a:pt x="132" y="2491"/>
                    <a:pt x="64" y="5626"/>
                  </a:cubicBezTo>
                  <a:cubicBezTo>
                    <a:pt x="0" y="8831"/>
                    <a:pt x="2537" y="11452"/>
                    <a:pt x="5715" y="11521"/>
                  </a:cubicBezTo>
                  <a:cubicBezTo>
                    <a:pt x="5754" y="11522"/>
                    <a:pt x="5793" y="11522"/>
                    <a:pt x="5832" y="11522"/>
                  </a:cubicBezTo>
                  <a:cubicBezTo>
                    <a:pt x="8957" y="11522"/>
                    <a:pt x="11521" y="9009"/>
                    <a:pt x="11583" y="5870"/>
                  </a:cubicBezTo>
                  <a:cubicBezTo>
                    <a:pt x="11652" y="2692"/>
                    <a:pt x="9136" y="44"/>
                    <a:pt x="5932" y="2"/>
                  </a:cubicBezTo>
                  <a:cubicBezTo>
                    <a:pt x="5890" y="1"/>
                    <a:pt x="5847"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32" name="Google Shape;232;p13"/>
            <p:cNvSpPr/>
            <p:nvPr/>
          </p:nvSpPr>
          <p:spPr>
            <a:xfrm>
              <a:off x="6785752" y="3536115"/>
              <a:ext cx="499637" cy="494863"/>
            </a:xfrm>
            <a:custGeom>
              <a:avLst/>
              <a:gdLst/>
              <a:ahLst/>
              <a:cxnLst/>
              <a:rect l="l" t="t" r="r" b="b"/>
              <a:pathLst>
                <a:path w="6489" h="6427" extrusionOk="0">
                  <a:moveTo>
                    <a:pt x="3233" y="1"/>
                  </a:moveTo>
                  <a:cubicBezTo>
                    <a:pt x="1504" y="1"/>
                    <a:pt x="69" y="1394"/>
                    <a:pt x="43" y="3158"/>
                  </a:cubicBezTo>
                  <a:cubicBezTo>
                    <a:pt x="1" y="4922"/>
                    <a:pt x="1415" y="6400"/>
                    <a:pt x="3178" y="6426"/>
                  </a:cubicBezTo>
                  <a:cubicBezTo>
                    <a:pt x="3205" y="6427"/>
                    <a:pt x="3231" y="6427"/>
                    <a:pt x="3257" y="6427"/>
                  </a:cubicBezTo>
                  <a:cubicBezTo>
                    <a:pt x="5011" y="6427"/>
                    <a:pt x="6426" y="5028"/>
                    <a:pt x="6467" y="3291"/>
                  </a:cubicBezTo>
                  <a:cubicBezTo>
                    <a:pt x="6489" y="1500"/>
                    <a:pt x="5101" y="44"/>
                    <a:pt x="3311" y="2"/>
                  </a:cubicBezTo>
                  <a:cubicBezTo>
                    <a:pt x="3285" y="1"/>
                    <a:pt x="3259" y="1"/>
                    <a:pt x="3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13"/>
            <p:cNvSpPr/>
            <p:nvPr/>
          </p:nvSpPr>
          <p:spPr>
            <a:xfrm>
              <a:off x="6955842" y="3704588"/>
              <a:ext cx="159539" cy="157999"/>
            </a:xfrm>
            <a:custGeom>
              <a:avLst/>
              <a:gdLst/>
              <a:ahLst/>
              <a:cxnLst/>
              <a:rect l="l" t="t" r="r" b="b"/>
              <a:pathLst>
                <a:path w="2072" h="2052" extrusionOk="0">
                  <a:moveTo>
                    <a:pt x="1059" y="1"/>
                  </a:moveTo>
                  <a:cubicBezTo>
                    <a:pt x="482" y="1"/>
                    <a:pt x="21" y="441"/>
                    <a:pt x="21" y="1013"/>
                  </a:cubicBezTo>
                  <a:cubicBezTo>
                    <a:pt x="0" y="1563"/>
                    <a:pt x="461" y="2051"/>
                    <a:pt x="1012" y="2051"/>
                  </a:cubicBezTo>
                  <a:cubicBezTo>
                    <a:pt x="1025" y="2051"/>
                    <a:pt x="1037" y="2051"/>
                    <a:pt x="1050" y="2051"/>
                  </a:cubicBezTo>
                  <a:cubicBezTo>
                    <a:pt x="1609" y="2051"/>
                    <a:pt x="2050" y="1599"/>
                    <a:pt x="2071" y="1060"/>
                  </a:cubicBezTo>
                  <a:cubicBezTo>
                    <a:pt x="2071" y="483"/>
                    <a:pt x="1631" y="22"/>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34" name="Google Shape;234;p13"/>
            <p:cNvSpPr/>
            <p:nvPr/>
          </p:nvSpPr>
          <p:spPr>
            <a:xfrm>
              <a:off x="2597726" y="2882396"/>
              <a:ext cx="794460" cy="377057"/>
            </a:xfrm>
            <a:custGeom>
              <a:avLst/>
              <a:gdLst/>
              <a:ahLst/>
              <a:cxnLst/>
              <a:rect l="l" t="t" r="r" b="b"/>
              <a:pathLst>
                <a:path w="10318" h="4897" extrusionOk="0">
                  <a:moveTo>
                    <a:pt x="10152" y="1"/>
                  </a:moveTo>
                  <a:cubicBezTo>
                    <a:pt x="10126" y="1"/>
                    <a:pt x="10099" y="12"/>
                    <a:pt x="10078" y="39"/>
                  </a:cubicBezTo>
                  <a:cubicBezTo>
                    <a:pt x="9638" y="505"/>
                    <a:pt x="9177" y="966"/>
                    <a:pt x="8690" y="1384"/>
                  </a:cubicBezTo>
                  <a:cubicBezTo>
                    <a:pt x="7986" y="2046"/>
                    <a:pt x="7234" y="2708"/>
                    <a:pt x="6370" y="3105"/>
                  </a:cubicBezTo>
                  <a:cubicBezTo>
                    <a:pt x="5645" y="3460"/>
                    <a:pt x="4808" y="3635"/>
                    <a:pt x="4035" y="3815"/>
                  </a:cubicBezTo>
                  <a:cubicBezTo>
                    <a:pt x="2753" y="4143"/>
                    <a:pt x="1450" y="4408"/>
                    <a:pt x="147" y="4652"/>
                  </a:cubicBezTo>
                  <a:cubicBezTo>
                    <a:pt x="1" y="4692"/>
                    <a:pt x="57" y="4897"/>
                    <a:pt x="196" y="4897"/>
                  </a:cubicBezTo>
                  <a:cubicBezTo>
                    <a:pt x="202" y="4897"/>
                    <a:pt x="209" y="4896"/>
                    <a:pt x="216" y="4895"/>
                  </a:cubicBezTo>
                  <a:cubicBezTo>
                    <a:pt x="767" y="4784"/>
                    <a:pt x="1296" y="4673"/>
                    <a:pt x="1847" y="4541"/>
                  </a:cubicBezTo>
                  <a:cubicBezTo>
                    <a:pt x="2774" y="4366"/>
                    <a:pt x="3680" y="4165"/>
                    <a:pt x="4585" y="3926"/>
                  </a:cubicBezTo>
                  <a:cubicBezTo>
                    <a:pt x="5338" y="3725"/>
                    <a:pt x="6132" y="3529"/>
                    <a:pt x="6815" y="3153"/>
                  </a:cubicBezTo>
                  <a:cubicBezTo>
                    <a:pt x="8092" y="2401"/>
                    <a:pt x="9241" y="1299"/>
                    <a:pt x="10237" y="192"/>
                  </a:cubicBezTo>
                  <a:cubicBezTo>
                    <a:pt x="10317" y="112"/>
                    <a:pt x="10236" y="1"/>
                    <a:pt x="10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35" name="Google Shape;235;p13"/>
            <p:cNvSpPr/>
            <p:nvPr/>
          </p:nvSpPr>
          <p:spPr>
            <a:xfrm>
              <a:off x="7184990" y="2809017"/>
              <a:ext cx="231300" cy="230992"/>
            </a:xfrm>
            <a:custGeom>
              <a:avLst/>
              <a:gdLst/>
              <a:ahLst/>
              <a:cxnLst/>
              <a:rect l="l" t="t" r="r" b="b"/>
              <a:pathLst>
                <a:path w="3004" h="3000" extrusionOk="0">
                  <a:moveTo>
                    <a:pt x="1481" y="244"/>
                  </a:moveTo>
                  <a:cubicBezTo>
                    <a:pt x="1496" y="244"/>
                    <a:pt x="1511" y="244"/>
                    <a:pt x="1526" y="245"/>
                  </a:cubicBezTo>
                  <a:cubicBezTo>
                    <a:pt x="2230" y="245"/>
                    <a:pt x="2760" y="838"/>
                    <a:pt x="2760" y="1521"/>
                  </a:cubicBezTo>
                  <a:cubicBezTo>
                    <a:pt x="2718" y="2192"/>
                    <a:pt x="2207" y="2761"/>
                    <a:pt x="1516" y="2761"/>
                  </a:cubicBezTo>
                  <a:cubicBezTo>
                    <a:pt x="1504" y="2761"/>
                    <a:pt x="1491" y="2761"/>
                    <a:pt x="1478" y="2761"/>
                  </a:cubicBezTo>
                  <a:cubicBezTo>
                    <a:pt x="795" y="2734"/>
                    <a:pt x="223" y="2162"/>
                    <a:pt x="244" y="1479"/>
                  </a:cubicBezTo>
                  <a:cubicBezTo>
                    <a:pt x="265" y="811"/>
                    <a:pt x="818" y="244"/>
                    <a:pt x="1481" y="244"/>
                  </a:cubicBezTo>
                  <a:close/>
                  <a:moveTo>
                    <a:pt x="1490" y="1"/>
                  </a:moveTo>
                  <a:cubicBezTo>
                    <a:pt x="710" y="1"/>
                    <a:pt x="22" y="676"/>
                    <a:pt x="1" y="1479"/>
                  </a:cubicBezTo>
                  <a:cubicBezTo>
                    <a:pt x="1" y="2273"/>
                    <a:pt x="663" y="2978"/>
                    <a:pt x="1478" y="2999"/>
                  </a:cubicBezTo>
                  <a:cubicBezTo>
                    <a:pt x="2315" y="2999"/>
                    <a:pt x="2953" y="2346"/>
                    <a:pt x="3003" y="1537"/>
                  </a:cubicBezTo>
                  <a:lnTo>
                    <a:pt x="3003" y="1537"/>
                  </a:lnTo>
                  <a:cubicBezTo>
                    <a:pt x="3003" y="1532"/>
                    <a:pt x="3004" y="1527"/>
                    <a:pt x="3004" y="1521"/>
                  </a:cubicBezTo>
                  <a:lnTo>
                    <a:pt x="3004" y="1521"/>
                  </a:lnTo>
                  <a:cubicBezTo>
                    <a:pt x="3004" y="1521"/>
                    <a:pt x="3004" y="1521"/>
                    <a:pt x="3004" y="1521"/>
                  </a:cubicBezTo>
                  <a:cubicBezTo>
                    <a:pt x="3004" y="1518"/>
                    <a:pt x="3004" y="1515"/>
                    <a:pt x="3003" y="1513"/>
                  </a:cubicBezTo>
                  <a:lnTo>
                    <a:pt x="3003" y="1513"/>
                  </a:lnTo>
                  <a:cubicBezTo>
                    <a:pt x="2978" y="701"/>
                    <a:pt x="2360" y="23"/>
                    <a:pt x="1526" y="1"/>
                  </a:cubicBezTo>
                  <a:cubicBezTo>
                    <a:pt x="1514" y="1"/>
                    <a:pt x="1502" y="1"/>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36" name="Google Shape;236;p13"/>
            <p:cNvSpPr/>
            <p:nvPr/>
          </p:nvSpPr>
          <p:spPr>
            <a:xfrm>
              <a:off x="5159852" y="2907267"/>
              <a:ext cx="298981" cy="70068"/>
            </a:xfrm>
            <a:custGeom>
              <a:avLst/>
              <a:gdLst/>
              <a:ahLst/>
              <a:cxnLst/>
              <a:rect l="l" t="t" r="r" b="b"/>
              <a:pathLst>
                <a:path w="3883" h="910" extrusionOk="0">
                  <a:moveTo>
                    <a:pt x="1771" y="0"/>
                  </a:moveTo>
                  <a:cubicBezTo>
                    <a:pt x="788" y="0"/>
                    <a:pt x="0" y="175"/>
                    <a:pt x="0" y="425"/>
                  </a:cubicBezTo>
                  <a:cubicBezTo>
                    <a:pt x="0" y="664"/>
                    <a:pt x="858" y="886"/>
                    <a:pt x="1918" y="907"/>
                  </a:cubicBezTo>
                  <a:cubicBezTo>
                    <a:pt x="1977" y="909"/>
                    <a:pt x="2036" y="909"/>
                    <a:pt x="2093" y="909"/>
                  </a:cubicBezTo>
                  <a:cubicBezTo>
                    <a:pt x="3090" y="909"/>
                    <a:pt x="3863" y="739"/>
                    <a:pt x="3883" y="489"/>
                  </a:cubicBezTo>
                  <a:cubicBezTo>
                    <a:pt x="3883" y="245"/>
                    <a:pt x="3019" y="28"/>
                    <a:pt x="1939" y="2"/>
                  </a:cubicBezTo>
                  <a:cubicBezTo>
                    <a:pt x="1882" y="1"/>
                    <a:pt x="1826" y="0"/>
                    <a:pt x="1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37" name="Google Shape;237;p13"/>
            <p:cNvSpPr/>
            <p:nvPr/>
          </p:nvSpPr>
          <p:spPr>
            <a:xfrm>
              <a:off x="6485227" y="2914197"/>
              <a:ext cx="298981" cy="71685"/>
            </a:xfrm>
            <a:custGeom>
              <a:avLst/>
              <a:gdLst/>
              <a:ahLst/>
              <a:cxnLst/>
              <a:rect l="l" t="t" r="r" b="b"/>
              <a:pathLst>
                <a:path w="3883" h="931" extrusionOk="0">
                  <a:moveTo>
                    <a:pt x="1782" y="0"/>
                  </a:moveTo>
                  <a:cubicBezTo>
                    <a:pt x="794" y="0"/>
                    <a:pt x="0" y="189"/>
                    <a:pt x="0" y="420"/>
                  </a:cubicBezTo>
                  <a:cubicBezTo>
                    <a:pt x="0" y="685"/>
                    <a:pt x="858" y="907"/>
                    <a:pt x="1918" y="929"/>
                  </a:cubicBezTo>
                  <a:cubicBezTo>
                    <a:pt x="1971" y="930"/>
                    <a:pt x="2025" y="930"/>
                    <a:pt x="2077" y="930"/>
                  </a:cubicBezTo>
                  <a:cubicBezTo>
                    <a:pt x="3082" y="930"/>
                    <a:pt x="3861" y="742"/>
                    <a:pt x="3861" y="510"/>
                  </a:cubicBezTo>
                  <a:cubicBezTo>
                    <a:pt x="3882" y="245"/>
                    <a:pt x="2998" y="23"/>
                    <a:pt x="1939" y="2"/>
                  </a:cubicBezTo>
                  <a:cubicBezTo>
                    <a:pt x="1886" y="1"/>
                    <a:pt x="1834"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38" name="Google Shape;238;p13"/>
            <p:cNvSpPr/>
            <p:nvPr/>
          </p:nvSpPr>
          <p:spPr>
            <a:xfrm>
              <a:off x="4087339" y="2845668"/>
              <a:ext cx="94014" cy="967628"/>
            </a:xfrm>
            <a:custGeom>
              <a:avLst/>
              <a:gdLst/>
              <a:ahLst/>
              <a:cxnLst/>
              <a:rect l="l" t="t" r="r" b="b"/>
              <a:pathLst>
                <a:path w="1221" h="12567" extrusionOk="0">
                  <a:moveTo>
                    <a:pt x="354" y="1"/>
                  </a:moveTo>
                  <a:cubicBezTo>
                    <a:pt x="295" y="1"/>
                    <a:pt x="233" y="34"/>
                    <a:pt x="223" y="97"/>
                  </a:cubicBezTo>
                  <a:cubicBezTo>
                    <a:pt x="180" y="696"/>
                    <a:pt x="133" y="1289"/>
                    <a:pt x="111" y="1861"/>
                  </a:cubicBezTo>
                  <a:cubicBezTo>
                    <a:pt x="0" y="4006"/>
                    <a:pt x="0" y="6098"/>
                    <a:pt x="265" y="8217"/>
                  </a:cubicBezTo>
                  <a:cubicBezTo>
                    <a:pt x="445" y="9652"/>
                    <a:pt x="689" y="11066"/>
                    <a:pt x="975" y="12480"/>
                  </a:cubicBezTo>
                  <a:cubicBezTo>
                    <a:pt x="983" y="12540"/>
                    <a:pt x="1026" y="12566"/>
                    <a:pt x="1072" y="12566"/>
                  </a:cubicBezTo>
                  <a:cubicBezTo>
                    <a:pt x="1142" y="12566"/>
                    <a:pt x="1221" y="12504"/>
                    <a:pt x="1192" y="12411"/>
                  </a:cubicBezTo>
                  <a:cubicBezTo>
                    <a:pt x="1086" y="11903"/>
                    <a:pt x="996" y="11373"/>
                    <a:pt x="906" y="10844"/>
                  </a:cubicBezTo>
                  <a:cubicBezTo>
                    <a:pt x="530" y="8746"/>
                    <a:pt x="265" y="6654"/>
                    <a:pt x="265" y="4536"/>
                  </a:cubicBezTo>
                  <a:cubicBezTo>
                    <a:pt x="265" y="3053"/>
                    <a:pt x="334" y="1575"/>
                    <a:pt x="466" y="119"/>
                  </a:cubicBezTo>
                  <a:cubicBezTo>
                    <a:pt x="477" y="39"/>
                    <a:pt x="417"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39" name="Google Shape;239;p13"/>
            <p:cNvSpPr/>
            <p:nvPr/>
          </p:nvSpPr>
          <p:spPr>
            <a:xfrm>
              <a:off x="5589657" y="2792462"/>
              <a:ext cx="28104" cy="1005895"/>
            </a:xfrm>
            <a:custGeom>
              <a:avLst/>
              <a:gdLst/>
              <a:ahLst/>
              <a:cxnLst/>
              <a:rect l="l" t="t" r="r" b="b"/>
              <a:pathLst>
                <a:path w="365" h="13064" extrusionOk="0">
                  <a:moveTo>
                    <a:pt x="240" y="0"/>
                  </a:moveTo>
                  <a:cubicBezTo>
                    <a:pt x="186" y="0"/>
                    <a:pt x="133" y="34"/>
                    <a:pt x="133" y="105"/>
                  </a:cubicBezTo>
                  <a:cubicBezTo>
                    <a:pt x="133" y="635"/>
                    <a:pt x="112" y="1164"/>
                    <a:pt x="112" y="1694"/>
                  </a:cubicBezTo>
                  <a:cubicBezTo>
                    <a:pt x="64" y="5444"/>
                    <a:pt x="43" y="9199"/>
                    <a:pt x="1" y="12949"/>
                  </a:cubicBezTo>
                  <a:cubicBezTo>
                    <a:pt x="1" y="13025"/>
                    <a:pt x="62" y="13064"/>
                    <a:pt x="123" y="13064"/>
                  </a:cubicBezTo>
                  <a:cubicBezTo>
                    <a:pt x="183" y="13064"/>
                    <a:pt x="244" y="13025"/>
                    <a:pt x="244" y="12949"/>
                  </a:cubicBezTo>
                  <a:lnTo>
                    <a:pt x="244" y="11381"/>
                  </a:lnTo>
                  <a:cubicBezTo>
                    <a:pt x="287" y="7631"/>
                    <a:pt x="329" y="3876"/>
                    <a:pt x="350" y="126"/>
                  </a:cubicBezTo>
                  <a:cubicBezTo>
                    <a:pt x="364" y="44"/>
                    <a:pt x="301"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40" name="Google Shape;240;p13"/>
            <p:cNvSpPr/>
            <p:nvPr/>
          </p:nvSpPr>
          <p:spPr>
            <a:xfrm>
              <a:off x="6435871" y="2630611"/>
              <a:ext cx="572630" cy="1150035"/>
            </a:xfrm>
            <a:custGeom>
              <a:avLst/>
              <a:gdLst/>
              <a:ahLst/>
              <a:cxnLst/>
              <a:rect l="l" t="t" r="r" b="b"/>
              <a:pathLst>
                <a:path w="7437" h="14936" extrusionOk="0">
                  <a:moveTo>
                    <a:pt x="7092" y="0"/>
                  </a:moveTo>
                  <a:cubicBezTo>
                    <a:pt x="7019" y="0"/>
                    <a:pt x="6936" y="60"/>
                    <a:pt x="6949" y="152"/>
                  </a:cubicBezTo>
                  <a:cubicBezTo>
                    <a:pt x="7082" y="994"/>
                    <a:pt x="7082" y="1874"/>
                    <a:pt x="7039" y="2737"/>
                  </a:cubicBezTo>
                  <a:cubicBezTo>
                    <a:pt x="6949" y="4018"/>
                    <a:pt x="6684" y="5385"/>
                    <a:pt x="5805" y="6354"/>
                  </a:cubicBezTo>
                  <a:cubicBezTo>
                    <a:pt x="4900" y="7329"/>
                    <a:pt x="3660" y="7879"/>
                    <a:pt x="2580" y="8626"/>
                  </a:cubicBezTo>
                  <a:cubicBezTo>
                    <a:pt x="2098" y="8981"/>
                    <a:pt x="1632" y="9357"/>
                    <a:pt x="1277" y="9844"/>
                  </a:cubicBezTo>
                  <a:cubicBezTo>
                    <a:pt x="858" y="10438"/>
                    <a:pt x="615" y="11190"/>
                    <a:pt x="440" y="11894"/>
                  </a:cubicBezTo>
                  <a:cubicBezTo>
                    <a:pt x="196" y="12821"/>
                    <a:pt x="0" y="13838"/>
                    <a:pt x="43" y="14828"/>
                  </a:cubicBezTo>
                  <a:cubicBezTo>
                    <a:pt x="54" y="14897"/>
                    <a:pt x="119" y="14936"/>
                    <a:pt x="179" y="14936"/>
                  </a:cubicBezTo>
                  <a:cubicBezTo>
                    <a:pt x="235" y="14936"/>
                    <a:pt x="286" y="14902"/>
                    <a:pt x="286" y="14828"/>
                  </a:cubicBezTo>
                  <a:cubicBezTo>
                    <a:pt x="218" y="13552"/>
                    <a:pt x="530" y="12201"/>
                    <a:pt x="970" y="10988"/>
                  </a:cubicBezTo>
                  <a:cubicBezTo>
                    <a:pt x="1478" y="9601"/>
                    <a:pt x="2601" y="8849"/>
                    <a:pt x="3840" y="8123"/>
                  </a:cubicBezTo>
                  <a:cubicBezTo>
                    <a:pt x="4878" y="7482"/>
                    <a:pt x="6001" y="6773"/>
                    <a:pt x="6573" y="5650"/>
                  </a:cubicBezTo>
                  <a:cubicBezTo>
                    <a:pt x="7436" y="4018"/>
                    <a:pt x="7436" y="1874"/>
                    <a:pt x="7193" y="89"/>
                  </a:cubicBezTo>
                  <a:cubicBezTo>
                    <a:pt x="7184" y="27"/>
                    <a:pt x="7140" y="0"/>
                    <a:pt x="7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41" name="Google Shape;241;p13"/>
            <p:cNvSpPr/>
            <p:nvPr/>
          </p:nvSpPr>
          <p:spPr>
            <a:xfrm>
              <a:off x="4094269" y="2288044"/>
              <a:ext cx="2893797" cy="573631"/>
            </a:xfrm>
            <a:custGeom>
              <a:avLst/>
              <a:gdLst/>
              <a:ahLst/>
              <a:cxnLst/>
              <a:rect l="l" t="t" r="r" b="b"/>
              <a:pathLst>
                <a:path w="37583" h="7450" extrusionOk="0">
                  <a:moveTo>
                    <a:pt x="21368" y="0"/>
                  </a:moveTo>
                  <a:cubicBezTo>
                    <a:pt x="20545" y="0"/>
                    <a:pt x="19726" y="21"/>
                    <a:pt x="18913" y="57"/>
                  </a:cubicBezTo>
                  <a:cubicBezTo>
                    <a:pt x="15116" y="232"/>
                    <a:pt x="11276" y="920"/>
                    <a:pt x="7791" y="2483"/>
                  </a:cubicBezTo>
                  <a:cubicBezTo>
                    <a:pt x="5561" y="3500"/>
                    <a:pt x="3379" y="4670"/>
                    <a:pt x="1303" y="5952"/>
                  </a:cubicBezTo>
                  <a:cubicBezTo>
                    <a:pt x="1303" y="5952"/>
                    <a:pt x="0" y="6852"/>
                    <a:pt x="265" y="7361"/>
                  </a:cubicBezTo>
                  <a:cubicBezTo>
                    <a:pt x="296" y="7422"/>
                    <a:pt x="753" y="7449"/>
                    <a:pt x="1537" y="7449"/>
                  </a:cubicBezTo>
                  <a:cubicBezTo>
                    <a:pt x="6973" y="7449"/>
                    <a:pt x="28110" y="6152"/>
                    <a:pt x="31757" y="6037"/>
                  </a:cubicBezTo>
                  <a:cubicBezTo>
                    <a:pt x="35925" y="5904"/>
                    <a:pt x="37583" y="5179"/>
                    <a:pt x="37493" y="4204"/>
                  </a:cubicBezTo>
                  <a:cubicBezTo>
                    <a:pt x="37408" y="3304"/>
                    <a:pt x="35554" y="2859"/>
                    <a:pt x="34913" y="2642"/>
                  </a:cubicBezTo>
                  <a:cubicBezTo>
                    <a:pt x="33478" y="2154"/>
                    <a:pt x="32133" y="1514"/>
                    <a:pt x="30676" y="1116"/>
                  </a:cubicBezTo>
                  <a:cubicBezTo>
                    <a:pt x="27669" y="294"/>
                    <a:pt x="24496" y="0"/>
                    <a:pt x="2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42" name="Google Shape;242;p13"/>
            <p:cNvSpPr/>
            <p:nvPr/>
          </p:nvSpPr>
          <p:spPr>
            <a:xfrm>
              <a:off x="2547831" y="3403677"/>
              <a:ext cx="221137" cy="239847"/>
            </a:xfrm>
            <a:custGeom>
              <a:avLst/>
              <a:gdLst/>
              <a:ahLst/>
              <a:cxnLst/>
              <a:rect l="l" t="t" r="r" b="b"/>
              <a:pathLst>
                <a:path w="2872" h="3115" extrusionOk="0">
                  <a:moveTo>
                    <a:pt x="181" y="0"/>
                  </a:moveTo>
                  <a:cubicBezTo>
                    <a:pt x="27" y="970"/>
                    <a:pt x="1" y="1986"/>
                    <a:pt x="70" y="2934"/>
                  </a:cubicBezTo>
                  <a:cubicBezTo>
                    <a:pt x="91" y="3003"/>
                    <a:pt x="91" y="3046"/>
                    <a:pt x="91" y="3115"/>
                  </a:cubicBezTo>
                  <a:cubicBezTo>
                    <a:pt x="642" y="3088"/>
                    <a:pt x="1282" y="3046"/>
                    <a:pt x="1770" y="2956"/>
                  </a:cubicBezTo>
                  <a:cubicBezTo>
                    <a:pt x="2871" y="2760"/>
                    <a:pt x="2808" y="1743"/>
                    <a:pt x="2739" y="906"/>
                  </a:cubicBezTo>
                  <a:cubicBezTo>
                    <a:pt x="2675" y="265"/>
                    <a:pt x="975" y="69"/>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43" name="Google Shape;243;p13"/>
            <p:cNvSpPr/>
            <p:nvPr/>
          </p:nvSpPr>
          <p:spPr>
            <a:xfrm>
              <a:off x="7999018" y="2890635"/>
              <a:ext cx="1694" cy="1694"/>
            </a:xfrm>
            <a:custGeom>
              <a:avLst/>
              <a:gdLst/>
              <a:ahLst/>
              <a:cxnLst/>
              <a:rect l="l" t="t" r="r" b="b"/>
              <a:pathLst>
                <a:path w="22" h="22" extrusionOk="0">
                  <a:moveTo>
                    <a:pt x="21" y="22"/>
                  </a:moveTo>
                  <a:lnTo>
                    <a:pt x="21" y="22"/>
                  </a:lnTo>
                  <a:lnTo>
                    <a:pt x="21" y="22"/>
                  </a:lnTo>
                  <a:close/>
                  <a:moveTo>
                    <a:pt x="21" y="1"/>
                  </a:moveTo>
                  <a:lnTo>
                    <a:pt x="21" y="1"/>
                  </a:lnTo>
                  <a:lnTo>
                    <a:pt x="21" y="1"/>
                  </a:lnTo>
                  <a:close/>
                  <a:moveTo>
                    <a:pt x="0" y="1"/>
                  </a:moveTo>
                  <a:lnTo>
                    <a:pt x="21" y="1"/>
                  </a:lnTo>
                  <a:lnTo>
                    <a:pt x="0" y="1"/>
                  </a:lnTo>
                  <a:close/>
                  <a:moveTo>
                    <a:pt x="0" y="1"/>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13"/>
            <p:cNvSpPr/>
            <p:nvPr/>
          </p:nvSpPr>
          <p:spPr>
            <a:xfrm>
              <a:off x="7805290" y="2824185"/>
              <a:ext cx="288818" cy="458828"/>
            </a:xfrm>
            <a:custGeom>
              <a:avLst/>
              <a:gdLst/>
              <a:ahLst/>
              <a:cxnLst/>
              <a:rect l="l" t="t" r="r" b="b"/>
              <a:pathLst>
                <a:path w="3751" h="5959" extrusionOk="0">
                  <a:moveTo>
                    <a:pt x="2161" y="0"/>
                  </a:moveTo>
                  <a:cubicBezTo>
                    <a:pt x="1367" y="265"/>
                    <a:pt x="0" y="906"/>
                    <a:pt x="43" y="2140"/>
                  </a:cubicBezTo>
                  <a:cubicBezTo>
                    <a:pt x="133" y="3888"/>
                    <a:pt x="662" y="4968"/>
                    <a:pt x="1875" y="5540"/>
                  </a:cubicBezTo>
                  <a:cubicBezTo>
                    <a:pt x="2516" y="5826"/>
                    <a:pt x="3220" y="5916"/>
                    <a:pt x="3750" y="5959"/>
                  </a:cubicBezTo>
                  <a:cubicBezTo>
                    <a:pt x="3332" y="3861"/>
                    <a:pt x="2802" y="1833"/>
                    <a:pt x="2537" y="885"/>
                  </a:cubicBezTo>
                  <a:lnTo>
                    <a:pt x="2537" y="864"/>
                  </a:lnTo>
                  <a:lnTo>
                    <a:pt x="2516" y="864"/>
                  </a:lnTo>
                  <a:cubicBezTo>
                    <a:pt x="2426" y="530"/>
                    <a:pt x="2320" y="244"/>
                    <a:pt x="2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13"/>
            <p:cNvSpPr/>
            <p:nvPr/>
          </p:nvSpPr>
          <p:spPr>
            <a:xfrm>
              <a:off x="2733397" y="3074123"/>
              <a:ext cx="3311" cy="3388"/>
            </a:xfrm>
            <a:custGeom>
              <a:avLst/>
              <a:gdLst/>
              <a:ahLst/>
              <a:cxnLst/>
              <a:rect l="l" t="t" r="r" b="b"/>
              <a:pathLst>
                <a:path w="43" h="44" extrusionOk="0">
                  <a:moveTo>
                    <a:pt x="1" y="43"/>
                  </a:moveTo>
                  <a:lnTo>
                    <a:pt x="1" y="43"/>
                  </a:lnTo>
                  <a:lnTo>
                    <a:pt x="1" y="43"/>
                  </a:lnTo>
                  <a:close/>
                  <a:moveTo>
                    <a:pt x="22" y="22"/>
                  </a:moveTo>
                  <a:lnTo>
                    <a:pt x="22" y="22"/>
                  </a:lnTo>
                  <a:lnTo>
                    <a:pt x="1" y="22"/>
                  </a:lnTo>
                  <a:lnTo>
                    <a:pt x="22" y="22"/>
                  </a:lnTo>
                  <a:lnTo>
                    <a:pt x="22" y="22"/>
                  </a:lnTo>
                  <a:close/>
                  <a:moveTo>
                    <a:pt x="22" y="22"/>
                  </a:moveTo>
                  <a:lnTo>
                    <a:pt x="22" y="22"/>
                  </a:lnTo>
                  <a:lnTo>
                    <a:pt x="22" y="22"/>
                  </a:lnTo>
                  <a:close/>
                  <a:moveTo>
                    <a:pt x="43" y="1"/>
                  </a:moveTo>
                  <a:cubicBezTo>
                    <a:pt x="43" y="1"/>
                    <a:pt x="43" y="22"/>
                    <a:pt x="22" y="22"/>
                  </a:cubicBezTo>
                  <a:cubicBezTo>
                    <a:pt x="43" y="22"/>
                    <a:pt x="43" y="1"/>
                    <a:pt x="43" y="1"/>
                  </a:cubicBezTo>
                  <a:close/>
                  <a:moveTo>
                    <a:pt x="43" y="1"/>
                  </a:moveTo>
                  <a:lnTo>
                    <a:pt x="43" y="1"/>
                  </a:lnTo>
                  <a:lnTo>
                    <a:pt x="43" y="1"/>
                  </a:lnTo>
                  <a:close/>
                  <a:moveTo>
                    <a:pt x="43" y="1"/>
                  </a:moveTo>
                  <a:lnTo>
                    <a:pt x="43" y="1"/>
                  </a:lnTo>
                  <a:lnTo>
                    <a:pt x="43" y="1"/>
                  </a:lnTo>
                  <a:close/>
                  <a:moveTo>
                    <a:pt x="43" y="1"/>
                  </a:move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13"/>
            <p:cNvSpPr/>
            <p:nvPr/>
          </p:nvSpPr>
          <p:spPr>
            <a:xfrm>
              <a:off x="2692588" y="2931444"/>
              <a:ext cx="438501" cy="181945"/>
            </a:xfrm>
            <a:custGeom>
              <a:avLst/>
              <a:gdLst/>
              <a:ahLst/>
              <a:cxnLst/>
              <a:rect l="l" t="t" r="r" b="b"/>
              <a:pathLst>
                <a:path w="5695" h="2363" extrusionOk="0">
                  <a:moveTo>
                    <a:pt x="5694" y="0"/>
                  </a:moveTo>
                  <a:lnTo>
                    <a:pt x="5694" y="0"/>
                  </a:lnTo>
                  <a:cubicBezTo>
                    <a:pt x="3618" y="509"/>
                    <a:pt x="1632" y="1102"/>
                    <a:pt x="573" y="1854"/>
                  </a:cubicBezTo>
                  <a:cubicBezTo>
                    <a:pt x="573" y="1854"/>
                    <a:pt x="573" y="1875"/>
                    <a:pt x="552" y="1875"/>
                  </a:cubicBezTo>
                  <a:lnTo>
                    <a:pt x="531" y="1875"/>
                  </a:lnTo>
                  <a:lnTo>
                    <a:pt x="531" y="1896"/>
                  </a:lnTo>
                  <a:cubicBezTo>
                    <a:pt x="329" y="2029"/>
                    <a:pt x="155" y="2182"/>
                    <a:pt x="1" y="2362"/>
                  </a:cubicBezTo>
                  <a:lnTo>
                    <a:pt x="504" y="2362"/>
                  </a:lnTo>
                  <a:cubicBezTo>
                    <a:pt x="504" y="2362"/>
                    <a:pt x="2405" y="2272"/>
                    <a:pt x="3793" y="1700"/>
                  </a:cubicBezTo>
                  <a:cubicBezTo>
                    <a:pt x="4678" y="1346"/>
                    <a:pt x="5318" y="551"/>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7" name="Google Shape;247;p13"/>
          <p:cNvSpPr/>
          <p:nvPr/>
        </p:nvSpPr>
        <p:spPr>
          <a:xfrm>
            <a:off x="5704550" y="133250"/>
            <a:ext cx="841871" cy="201949"/>
          </a:xfrm>
          <a:custGeom>
            <a:avLst/>
            <a:gdLst/>
            <a:ahLst/>
            <a:cxnLst/>
            <a:rect l="l" t="t" r="r" b="b"/>
            <a:pathLst>
              <a:path w="6002" h="1440" extrusionOk="0">
                <a:moveTo>
                  <a:pt x="2475" y="0"/>
                </a:moveTo>
                <a:cubicBezTo>
                  <a:pt x="2353" y="0"/>
                  <a:pt x="2221" y="79"/>
                  <a:pt x="2141" y="179"/>
                </a:cubicBezTo>
                <a:cubicBezTo>
                  <a:pt x="1987" y="332"/>
                  <a:pt x="1876" y="555"/>
                  <a:pt x="1812" y="777"/>
                </a:cubicBezTo>
                <a:cubicBezTo>
                  <a:pt x="1739" y="738"/>
                  <a:pt x="1665" y="703"/>
                  <a:pt x="1594" y="703"/>
                </a:cubicBezTo>
                <a:cubicBezTo>
                  <a:pt x="1578" y="703"/>
                  <a:pt x="1563" y="704"/>
                  <a:pt x="1547" y="708"/>
                </a:cubicBezTo>
                <a:cubicBezTo>
                  <a:pt x="1436" y="708"/>
                  <a:pt x="1346" y="798"/>
                  <a:pt x="1346" y="909"/>
                </a:cubicBezTo>
                <a:cubicBezTo>
                  <a:pt x="1249" y="796"/>
                  <a:pt x="1125" y="737"/>
                  <a:pt x="1002" y="737"/>
                </a:cubicBezTo>
                <a:cubicBezTo>
                  <a:pt x="931" y="737"/>
                  <a:pt x="860" y="757"/>
                  <a:pt x="795" y="798"/>
                </a:cubicBezTo>
                <a:cubicBezTo>
                  <a:pt x="621" y="909"/>
                  <a:pt x="531" y="1105"/>
                  <a:pt x="377" y="1238"/>
                </a:cubicBezTo>
                <a:cubicBezTo>
                  <a:pt x="287" y="1328"/>
                  <a:pt x="91" y="1391"/>
                  <a:pt x="1" y="1418"/>
                </a:cubicBezTo>
                <a:lnTo>
                  <a:pt x="6002" y="1439"/>
                </a:lnTo>
                <a:cubicBezTo>
                  <a:pt x="5763" y="1391"/>
                  <a:pt x="5498" y="1328"/>
                  <a:pt x="5366" y="1105"/>
                </a:cubicBezTo>
                <a:cubicBezTo>
                  <a:pt x="5318" y="994"/>
                  <a:pt x="5276" y="888"/>
                  <a:pt x="5207" y="819"/>
                </a:cubicBezTo>
                <a:cubicBezTo>
                  <a:pt x="5176" y="807"/>
                  <a:pt x="5145" y="802"/>
                  <a:pt x="5113" y="802"/>
                </a:cubicBezTo>
                <a:cubicBezTo>
                  <a:pt x="5038" y="802"/>
                  <a:pt x="4964" y="832"/>
                  <a:pt x="4900" y="862"/>
                </a:cubicBezTo>
                <a:cubicBezTo>
                  <a:pt x="4885" y="881"/>
                  <a:pt x="4859" y="897"/>
                  <a:pt x="4836" y="897"/>
                </a:cubicBezTo>
                <a:cubicBezTo>
                  <a:pt x="4826" y="897"/>
                  <a:pt x="4817" y="894"/>
                  <a:pt x="4810" y="888"/>
                </a:cubicBezTo>
                <a:cubicBezTo>
                  <a:pt x="4789" y="888"/>
                  <a:pt x="4789" y="862"/>
                  <a:pt x="4768" y="841"/>
                </a:cubicBezTo>
                <a:cubicBezTo>
                  <a:pt x="4704" y="708"/>
                  <a:pt x="4656" y="533"/>
                  <a:pt x="4572" y="422"/>
                </a:cubicBezTo>
                <a:cubicBezTo>
                  <a:pt x="4503" y="327"/>
                  <a:pt x="4408" y="283"/>
                  <a:pt x="4314" y="283"/>
                </a:cubicBezTo>
                <a:cubicBezTo>
                  <a:pt x="4256" y="283"/>
                  <a:pt x="4198" y="300"/>
                  <a:pt x="4148" y="332"/>
                </a:cubicBezTo>
                <a:cubicBezTo>
                  <a:pt x="3994" y="401"/>
                  <a:pt x="3910" y="555"/>
                  <a:pt x="3862" y="729"/>
                </a:cubicBezTo>
                <a:cubicBezTo>
                  <a:pt x="3751" y="623"/>
                  <a:pt x="3618" y="512"/>
                  <a:pt x="3486" y="465"/>
                </a:cubicBezTo>
                <a:cubicBezTo>
                  <a:pt x="3431" y="442"/>
                  <a:pt x="3377" y="430"/>
                  <a:pt x="3324" y="430"/>
                </a:cubicBezTo>
                <a:cubicBezTo>
                  <a:pt x="3228" y="430"/>
                  <a:pt x="3139" y="469"/>
                  <a:pt x="3067" y="555"/>
                </a:cubicBezTo>
                <a:cubicBezTo>
                  <a:pt x="2935" y="290"/>
                  <a:pt x="2781" y="25"/>
                  <a:pt x="2517" y="4"/>
                </a:cubicBezTo>
                <a:cubicBezTo>
                  <a:pt x="2503" y="2"/>
                  <a:pt x="2489" y="0"/>
                  <a:pt x="2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13"/>
          <p:cNvSpPr/>
          <p:nvPr/>
        </p:nvSpPr>
        <p:spPr>
          <a:xfrm>
            <a:off x="8804551" y="465768"/>
            <a:ext cx="612062" cy="147480"/>
          </a:xfrm>
          <a:custGeom>
            <a:avLst/>
            <a:gdLst/>
            <a:ahLst/>
            <a:cxnLst/>
            <a:rect l="l" t="t" r="r" b="b"/>
            <a:pathLst>
              <a:path w="5694" h="1372" extrusionOk="0">
                <a:moveTo>
                  <a:pt x="2405" y="0"/>
                </a:moveTo>
                <a:cubicBezTo>
                  <a:pt x="2251" y="0"/>
                  <a:pt x="2119" y="90"/>
                  <a:pt x="2034" y="201"/>
                </a:cubicBezTo>
                <a:cubicBezTo>
                  <a:pt x="1875" y="334"/>
                  <a:pt x="1790" y="530"/>
                  <a:pt x="1722" y="752"/>
                </a:cubicBezTo>
                <a:cubicBezTo>
                  <a:pt x="1637" y="710"/>
                  <a:pt x="1547" y="662"/>
                  <a:pt x="1457" y="662"/>
                </a:cubicBezTo>
                <a:cubicBezTo>
                  <a:pt x="1372" y="689"/>
                  <a:pt x="1282" y="773"/>
                  <a:pt x="1282" y="863"/>
                </a:cubicBezTo>
                <a:cubicBezTo>
                  <a:pt x="1199" y="767"/>
                  <a:pt x="1081" y="712"/>
                  <a:pt x="961" y="712"/>
                </a:cubicBezTo>
                <a:cubicBezTo>
                  <a:pt x="889" y="712"/>
                  <a:pt x="818" y="732"/>
                  <a:pt x="752" y="773"/>
                </a:cubicBezTo>
                <a:cubicBezTo>
                  <a:pt x="599" y="863"/>
                  <a:pt x="509" y="1059"/>
                  <a:pt x="376" y="1192"/>
                </a:cubicBezTo>
                <a:cubicBezTo>
                  <a:pt x="286" y="1261"/>
                  <a:pt x="90" y="1324"/>
                  <a:pt x="0" y="1351"/>
                </a:cubicBezTo>
                <a:lnTo>
                  <a:pt x="5694" y="1372"/>
                </a:lnTo>
                <a:cubicBezTo>
                  <a:pt x="5477" y="1324"/>
                  <a:pt x="5233" y="1282"/>
                  <a:pt x="5101" y="1038"/>
                </a:cubicBezTo>
                <a:cubicBezTo>
                  <a:pt x="5032" y="953"/>
                  <a:pt x="5011" y="842"/>
                  <a:pt x="4921" y="795"/>
                </a:cubicBezTo>
                <a:cubicBezTo>
                  <a:pt x="4895" y="775"/>
                  <a:pt x="4869" y="768"/>
                  <a:pt x="4842" y="768"/>
                </a:cubicBezTo>
                <a:cubicBezTo>
                  <a:pt x="4780" y="768"/>
                  <a:pt x="4712" y="809"/>
                  <a:pt x="4635" y="842"/>
                </a:cubicBezTo>
                <a:cubicBezTo>
                  <a:pt x="4613" y="842"/>
                  <a:pt x="4592" y="863"/>
                  <a:pt x="4571" y="863"/>
                </a:cubicBezTo>
                <a:cubicBezTo>
                  <a:pt x="4550" y="842"/>
                  <a:pt x="4550" y="821"/>
                  <a:pt x="4523" y="795"/>
                </a:cubicBezTo>
                <a:cubicBezTo>
                  <a:pt x="4460" y="689"/>
                  <a:pt x="4439" y="509"/>
                  <a:pt x="4349" y="397"/>
                </a:cubicBezTo>
                <a:cubicBezTo>
                  <a:pt x="4278" y="313"/>
                  <a:pt x="4182" y="274"/>
                  <a:pt x="4088" y="274"/>
                </a:cubicBezTo>
                <a:cubicBezTo>
                  <a:pt x="4033" y="274"/>
                  <a:pt x="3979" y="287"/>
                  <a:pt x="3930" y="313"/>
                </a:cubicBezTo>
                <a:cubicBezTo>
                  <a:pt x="3798" y="397"/>
                  <a:pt x="3708" y="556"/>
                  <a:pt x="3665" y="710"/>
                </a:cubicBezTo>
                <a:cubicBezTo>
                  <a:pt x="3554" y="599"/>
                  <a:pt x="3443" y="487"/>
                  <a:pt x="3310" y="445"/>
                </a:cubicBezTo>
                <a:cubicBezTo>
                  <a:pt x="3268" y="430"/>
                  <a:pt x="3224" y="422"/>
                  <a:pt x="3180" y="422"/>
                </a:cubicBezTo>
                <a:cubicBezTo>
                  <a:pt x="3085" y="422"/>
                  <a:pt x="2989" y="457"/>
                  <a:pt x="2913" y="530"/>
                </a:cubicBezTo>
                <a:cubicBezTo>
                  <a:pt x="2802" y="291"/>
                  <a:pt x="2627" y="27"/>
                  <a:pt x="2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13"/>
          <p:cNvSpPr/>
          <p:nvPr/>
        </p:nvSpPr>
        <p:spPr>
          <a:xfrm>
            <a:off x="877547" y="335197"/>
            <a:ext cx="645170" cy="154789"/>
          </a:xfrm>
          <a:custGeom>
            <a:avLst/>
            <a:gdLst/>
            <a:ahLst/>
            <a:cxnLst/>
            <a:rect l="l" t="t" r="r" b="b"/>
            <a:pathLst>
              <a:path w="6002" h="1440" extrusionOk="0">
                <a:moveTo>
                  <a:pt x="2475" y="0"/>
                </a:moveTo>
                <a:cubicBezTo>
                  <a:pt x="2353" y="0"/>
                  <a:pt x="2221" y="79"/>
                  <a:pt x="2141" y="179"/>
                </a:cubicBezTo>
                <a:cubicBezTo>
                  <a:pt x="1987" y="332"/>
                  <a:pt x="1876" y="555"/>
                  <a:pt x="1812" y="777"/>
                </a:cubicBezTo>
                <a:cubicBezTo>
                  <a:pt x="1739" y="738"/>
                  <a:pt x="1665" y="703"/>
                  <a:pt x="1594" y="703"/>
                </a:cubicBezTo>
                <a:cubicBezTo>
                  <a:pt x="1578" y="703"/>
                  <a:pt x="1563" y="704"/>
                  <a:pt x="1547" y="708"/>
                </a:cubicBezTo>
                <a:cubicBezTo>
                  <a:pt x="1436" y="708"/>
                  <a:pt x="1346" y="798"/>
                  <a:pt x="1346" y="909"/>
                </a:cubicBezTo>
                <a:cubicBezTo>
                  <a:pt x="1249" y="796"/>
                  <a:pt x="1125" y="737"/>
                  <a:pt x="1002" y="737"/>
                </a:cubicBezTo>
                <a:cubicBezTo>
                  <a:pt x="931" y="737"/>
                  <a:pt x="860" y="757"/>
                  <a:pt x="795" y="798"/>
                </a:cubicBezTo>
                <a:cubicBezTo>
                  <a:pt x="621" y="909"/>
                  <a:pt x="531" y="1105"/>
                  <a:pt x="377" y="1238"/>
                </a:cubicBezTo>
                <a:cubicBezTo>
                  <a:pt x="287" y="1328"/>
                  <a:pt x="91" y="1391"/>
                  <a:pt x="1" y="1418"/>
                </a:cubicBezTo>
                <a:lnTo>
                  <a:pt x="6002" y="1439"/>
                </a:lnTo>
                <a:cubicBezTo>
                  <a:pt x="5763" y="1391"/>
                  <a:pt x="5498" y="1328"/>
                  <a:pt x="5366" y="1105"/>
                </a:cubicBezTo>
                <a:cubicBezTo>
                  <a:pt x="5318" y="994"/>
                  <a:pt x="5276" y="888"/>
                  <a:pt x="5207" y="819"/>
                </a:cubicBezTo>
                <a:cubicBezTo>
                  <a:pt x="5176" y="807"/>
                  <a:pt x="5145" y="802"/>
                  <a:pt x="5113" y="802"/>
                </a:cubicBezTo>
                <a:cubicBezTo>
                  <a:pt x="5038" y="802"/>
                  <a:pt x="4964" y="832"/>
                  <a:pt x="4900" y="862"/>
                </a:cubicBezTo>
                <a:cubicBezTo>
                  <a:pt x="4885" y="881"/>
                  <a:pt x="4859" y="897"/>
                  <a:pt x="4836" y="897"/>
                </a:cubicBezTo>
                <a:cubicBezTo>
                  <a:pt x="4826" y="897"/>
                  <a:pt x="4817" y="894"/>
                  <a:pt x="4810" y="888"/>
                </a:cubicBezTo>
                <a:cubicBezTo>
                  <a:pt x="4789" y="888"/>
                  <a:pt x="4789" y="862"/>
                  <a:pt x="4768" y="841"/>
                </a:cubicBezTo>
                <a:cubicBezTo>
                  <a:pt x="4704" y="708"/>
                  <a:pt x="4656" y="533"/>
                  <a:pt x="4572" y="422"/>
                </a:cubicBezTo>
                <a:cubicBezTo>
                  <a:pt x="4503" y="327"/>
                  <a:pt x="4408" y="283"/>
                  <a:pt x="4314" y="283"/>
                </a:cubicBezTo>
                <a:cubicBezTo>
                  <a:pt x="4256" y="283"/>
                  <a:pt x="4198" y="300"/>
                  <a:pt x="4148" y="332"/>
                </a:cubicBezTo>
                <a:cubicBezTo>
                  <a:pt x="3994" y="401"/>
                  <a:pt x="3910" y="555"/>
                  <a:pt x="3862" y="729"/>
                </a:cubicBezTo>
                <a:cubicBezTo>
                  <a:pt x="3751" y="623"/>
                  <a:pt x="3618" y="512"/>
                  <a:pt x="3486" y="465"/>
                </a:cubicBezTo>
                <a:cubicBezTo>
                  <a:pt x="3431" y="442"/>
                  <a:pt x="3377" y="430"/>
                  <a:pt x="3324" y="430"/>
                </a:cubicBezTo>
                <a:cubicBezTo>
                  <a:pt x="3228" y="430"/>
                  <a:pt x="3139" y="469"/>
                  <a:pt x="3067" y="555"/>
                </a:cubicBezTo>
                <a:cubicBezTo>
                  <a:pt x="2935" y="290"/>
                  <a:pt x="2781" y="25"/>
                  <a:pt x="2517" y="4"/>
                </a:cubicBezTo>
                <a:cubicBezTo>
                  <a:pt x="2503" y="2"/>
                  <a:pt x="2489" y="0"/>
                  <a:pt x="2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13"/>
          <p:cNvSpPr/>
          <p:nvPr/>
        </p:nvSpPr>
        <p:spPr>
          <a:xfrm>
            <a:off x="8195431" y="195423"/>
            <a:ext cx="252794" cy="249582"/>
          </a:xfrm>
          <a:custGeom>
            <a:avLst/>
            <a:gdLst/>
            <a:ahLst/>
            <a:cxnLst/>
            <a:rect l="l" t="t" r="r" b="b"/>
            <a:pathLst>
              <a:path w="18469" h="18231" extrusionOk="0">
                <a:moveTo>
                  <a:pt x="9221" y="1"/>
                </a:moveTo>
                <a:cubicBezTo>
                  <a:pt x="9221" y="1"/>
                  <a:pt x="9221" y="9116"/>
                  <a:pt x="0" y="9116"/>
                </a:cubicBezTo>
                <a:cubicBezTo>
                  <a:pt x="9221" y="9116"/>
                  <a:pt x="9221" y="18231"/>
                  <a:pt x="9221" y="18231"/>
                </a:cubicBezTo>
                <a:cubicBezTo>
                  <a:pt x="9221" y="18231"/>
                  <a:pt x="9221" y="9116"/>
                  <a:pt x="18468" y="9116"/>
                </a:cubicBezTo>
                <a:cubicBezTo>
                  <a:pt x="9221" y="9116"/>
                  <a:pt x="9221" y="1"/>
                  <a:pt x="9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13"/>
          <p:cNvSpPr/>
          <p:nvPr/>
        </p:nvSpPr>
        <p:spPr>
          <a:xfrm>
            <a:off x="7943863" y="445015"/>
            <a:ext cx="177302" cy="175063"/>
          </a:xfrm>
          <a:custGeom>
            <a:avLst/>
            <a:gdLst/>
            <a:ahLst/>
            <a:cxnLst/>
            <a:rect l="l" t="t" r="r" b="b"/>
            <a:pathLst>
              <a:path w="18469" h="18231" extrusionOk="0">
                <a:moveTo>
                  <a:pt x="9221" y="1"/>
                </a:moveTo>
                <a:cubicBezTo>
                  <a:pt x="9221" y="1"/>
                  <a:pt x="9221" y="9116"/>
                  <a:pt x="0" y="9116"/>
                </a:cubicBezTo>
                <a:cubicBezTo>
                  <a:pt x="9221" y="9116"/>
                  <a:pt x="9221" y="18231"/>
                  <a:pt x="9221" y="18231"/>
                </a:cubicBezTo>
                <a:cubicBezTo>
                  <a:pt x="9221" y="18231"/>
                  <a:pt x="9221" y="9116"/>
                  <a:pt x="18468" y="9116"/>
                </a:cubicBezTo>
                <a:cubicBezTo>
                  <a:pt x="9221" y="9116"/>
                  <a:pt x="9221" y="1"/>
                  <a:pt x="9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13"/>
          <p:cNvSpPr/>
          <p:nvPr/>
        </p:nvSpPr>
        <p:spPr>
          <a:xfrm>
            <a:off x="8100963" y="2365150"/>
            <a:ext cx="841871" cy="201949"/>
          </a:xfrm>
          <a:custGeom>
            <a:avLst/>
            <a:gdLst/>
            <a:ahLst/>
            <a:cxnLst/>
            <a:rect l="l" t="t" r="r" b="b"/>
            <a:pathLst>
              <a:path w="6002" h="1440" extrusionOk="0">
                <a:moveTo>
                  <a:pt x="2475" y="0"/>
                </a:moveTo>
                <a:cubicBezTo>
                  <a:pt x="2353" y="0"/>
                  <a:pt x="2221" y="79"/>
                  <a:pt x="2141" y="179"/>
                </a:cubicBezTo>
                <a:cubicBezTo>
                  <a:pt x="1987" y="332"/>
                  <a:pt x="1876" y="555"/>
                  <a:pt x="1812" y="777"/>
                </a:cubicBezTo>
                <a:cubicBezTo>
                  <a:pt x="1739" y="738"/>
                  <a:pt x="1665" y="703"/>
                  <a:pt x="1594" y="703"/>
                </a:cubicBezTo>
                <a:cubicBezTo>
                  <a:pt x="1578" y="703"/>
                  <a:pt x="1563" y="704"/>
                  <a:pt x="1547" y="708"/>
                </a:cubicBezTo>
                <a:cubicBezTo>
                  <a:pt x="1436" y="708"/>
                  <a:pt x="1346" y="798"/>
                  <a:pt x="1346" y="909"/>
                </a:cubicBezTo>
                <a:cubicBezTo>
                  <a:pt x="1249" y="796"/>
                  <a:pt x="1125" y="737"/>
                  <a:pt x="1002" y="737"/>
                </a:cubicBezTo>
                <a:cubicBezTo>
                  <a:pt x="931" y="737"/>
                  <a:pt x="860" y="757"/>
                  <a:pt x="795" y="798"/>
                </a:cubicBezTo>
                <a:cubicBezTo>
                  <a:pt x="621" y="909"/>
                  <a:pt x="531" y="1105"/>
                  <a:pt x="377" y="1238"/>
                </a:cubicBezTo>
                <a:cubicBezTo>
                  <a:pt x="287" y="1328"/>
                  <a:pt x="91" y="1391"/>
                  <a:pt x="1" y="1418"/>
                </a:cubicBezTo>
                <a:lnTo>
                  <a:pt x="6002" y="1439"/>
                </a:lnTo>
                <a:cubicBezTo>
                  <a:pt x="5763" y="1391"/>
                  <a:pt x="5498" y="1328"/>
                  <a:pt x="5366" y="1105"/>
                </a:cubicBezTo>
                <a:cubicBezTo>
                  <a:pt x="5318" y="994"/>
                  <a:pt x="5276" y="888"/>
                  <a:pt x="5207" y="819"/>
                </a:cubicBezTo>
                <a:cubicBezTo>
                  <a:pt x="5176" y="807"/>
                  <a:pt x="5145" y="802"/>
                  <a:pt x="5113" y="802"/>
                </a:cubicBezTo>
                <a:cubicBezTo>
                  <a:pt x="5038" y="802"/>
                  <a:pt x="4964" y="832"/>
                  <a:pt x="4900" y="862"/>
                </a:cubicBezTo>
                <a:cubicBezTo>
                  <a:pt x="4885" y="881"/>
                  <a:pt x="4859" y="897"/>
                  <a:pt x="4836" y="897"/>
                </a:cubicBezTo>
                <a:cubicBezTo>
                  <a:pt x="4826" y="897"/>
                  <a:pt x="4817" y="894"/>
                  <a:pt x="4810" y="888"/>
                </a:cubicBezTo>
                <a:cubicBezTo>
                  <a:pt x="4789" y="888"/>
                  <a:pt x="4789" y="862"/>
                  <a:pt x="4768" y="841"/>
                </a:cubicBezTo>
                <a:cubicBezTo>
                  <a:pt x="4704" y="708"/>
                  <a:pt x="4656" y="533"/>
                  <a:pt x="4572" y="422"/>
                </a:cubicBezTo>
                <a:cubicBezTo>
                  <a:pt x="4503" y="327"/>
                  <a:pt x="4408" y="283"/>
                  <a:pt x="4314" y="283"/>
                </a:cubicBezTo>
                <a:cubicBezTo>
                  <a:pt x="4256" y="283"/>
                  <a:pt x="4198" y="300"/>
                  <a:pt x="4148" y="332"/>
                </a:cubicBezTo>
                <a:cubicBezTo>
                  <a:pt x="3994" y="401"/>
                  <a:pt x="3910" y="555"/>
                  <a:pt x="3862" y="729"/>
                </a:cubicBezTo>
                <a:cubicBezTo>
                  <a:pt x="3751" y="623"/>
                  <a:pt x="3618" y="512"/>
                  <a:pt x="3486" y="465"/>
                </a:cubicBezTo>
                <a:cubicBezTo>
                  <a:pt x="3431" y="442"/>
                  <a:pt x="3377" y="430"/>
                  <a:pt x="3324" y="430"/>
                </a:cubicBezTo>
                <a:cubicBezTo>
                  <a:pt x="3228" y="430"/>
                  <a:pt x="3139" y="469"/>
                  <a:pt x="3067" y="555"/>
                </a:cubicBezTo>
                <a:cubicBezTo>
                  <a:pt x="2935" y="290"/>
                  <a:pt x="2781" y="25"/>
                  <a:pt x="2517" y="4"/>
                </a:cubicBezTo>
                <a:cubicBezTo>
                  <a:pt x="2503" y="2"/>
                  <a:pt x="2489" y="0"/>
                  <a:pt x="24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13"/>
          <p:cNvSpPr txBox="1">
            <a:spLocks noGrp="1"/>
          </p:cNvSpPr>
          <p:nvPr>
            <p:ph type="title" idx="7" hasCustomPrompt="1"/>
          </p:nvPr>
        </p:nvSpPr>
        <p:spPr>
          <a:xfrm>
            <a:off x="1733975" y="1397550"/>
            <a:ext cx="734700" cy="640200"/>
          </a:xfrm>
          <a:prstGeom prst="rect">
            <a:avLst/>
          </a:prstGeom>
          <a:solidFill>
            <a:schemeClr val="accent6"/>
          </a:solidFill>
          <a:ln>
            <a:noFill/>
          </a:ln>
          <a:effectLst>
            <a:outerShdw dist="95250" dir="2760000" algn="bl" rotWithShape="0">
              <a:schemeClr val="l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4" name="Google Shape;254;p13"/>
          <p:cNvSpPr txBox="1">
            <a:spLocks noGrp="1"/>
          </p:cNvSpPr>
          <p:nvPr>
            <p:ph type="title" idx="8" hasCustomPrompt="1"/>
          </p:nvPr>
        </p:nvSpPr>
        <p:spPr>
          <a:xfrm>
            <a:off x="1733975" y="2909925"/>
            <a:ext cx="734700" cy="640200"/>
          </a:xfrm>
          <a:prstGeom prst="rect">
            <a:avLst/>
          </a:prstGeom>
          <a:solidFill>
            <a:schemeClr val="accent6"/>
          </a:solidFill>
          <a:effectLst>
            <a:outerShdw dist="95250" dir="2760000" algn="bl" rotWithShape="0">
              <a:schemeClr val="l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5" name="Google Shape;255;p13"/>
          <p:cNvSpPr txBox="1">
            <a:spLocks noGrp="1"/>
          </p:cNvSpPr>
          <p:nvPr>
            <p:ph type="title" idx="9" hasCustomPrompt="1"/>
          </p:nvPr>
        </p:nvSpPr>
        <p:spPr>
          <a:xfrm>
            <a:off x="4204650" y="1397550"/>
            <a:ext cx="734700" cy="640200"/>
          </a:xfrm>
          <a:prstGeom prst="rect">
            <a:avLst/>
          </a:prstGeom>
          <a:solidFill>
            <a:schemeClr val="accent6"/>
          </a:solidFill>
          <a:ln>
            <a:noFill/>
          </a:ln>
          <a:effectLst>
            <a:outerShdw dist="95250" dir="2760000" algn="bl" rotWithShape="0">
              <a:schemeClr val="l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6" name="Google Shape;256;p13"/>
          <p:cNvSpPr txBox="1">
            <a:spLocks noGrp="1"/>
          </p:cNvSpPr>
          <p:nvPr>
            <p:ph type="title" idx="13" hasCustomPrompt="1"/>
          </p:nvPr>
        </p:nvSpPr>
        <p:spPr>
          <a:xfrm>
            <a:off x="4204650" y="2909925"/>
            <a:ext cx="734700" cy="640200"/>
          </a:xfrm>
          <a:prstGeom prst="rect">
            <a:avLst/>
          </a:prstGeom>
          <a:solidFill>
            <a:schemeClr val="accent6"/>
          </a:solidFill>
          <a:effectLst>
            <a:outerShdw dist="95250" dir="2760000" algn="bl" rotWithShape="0">
              <a:schemeClr val="l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title" idx="14" hasCustomPrompt="1"/>
          </p:nvPr>
        </p:nvSpPr>
        <p:spPr>
          <a:xfrm>
            <a:off x="6675325" y="1397550"/>
            <a:ext cx="734700" cy="640200"/>
          </a:xfrm>
          <a:prstGeom prst="rect">
            <a:avLst/>
          </a:prstGeom>
          <a:solidFill>
            <a:schemeClr val="accent6"/>
          </a:solidFill>
          <a:ln>
            <a:noFill/>
          </a:ln>
          <a:effectLst>
            <a:outerShdw dist="95250" dir="2760000" algn="bl" rotWithShape="0">
              <a:schemeClr val="l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3"/>
          <p:cNvSpPr txBox="1">
            <a:spLocks noGrp="1"/>
          </p:cNvSpPr>
          <p:nvPr>
            <p:ph type="title" idx="15" hasCustomPrompt="1"/>
          </p:nvPr>
        </p:nvSpPr>
        <p:spPr>
          <a:xfrm>
            <a:off x="6675325" y="2909925"/>
            <a:ext cx="734700" cy="640200"/>
          </a:xfrm>
          <a:prstGeom prst="rect">
            <a:avLst/>
          </a:prstGeom>
          <a:solidFill>
            <a:schemeClr val="accent6"/>
          </a:solidFill>
          <a:effectLst>
            <a:outerShdw dist="95250" dir="2760000" algn="bl" rotWithShape="0">
              <a:schemeClr val="l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p:nvPr/>
        </p:nvSpPr>
        <p:spPr>
          <a:xfrm>
            <a:off x="2374913" y="269965"/>
            <a:ext cx="177302" cy="175063"/>
          </a:xfrm>
          <a:custGeom>
            <a:avLst/>
            <a:gdLst/>
            <a:ahLst/>
            <a:cxnLst/>
            <a:rect l="l" t="t" r="r" b="b"/>
            <a:pathLst>
              <a:path w="18469" h="18231" extrusionOk="0">
                <a:moveTo>
                  <a:pt x="9221" y="1"/>
                </a:moveTo>
                <a:cubicBezTo>
                  <a:pt x="9221" y="1"/>
                  <a:pt x="9221" y="9116"/>
                  <a:pt x="0" y="9116"/>
                </a:cubicBezTo>
                <a:cubicBezTo>
                  <a:pt x="9221" y="9116"/>
                  <a:pt x="9221" y="18231"/>
                  <a:pt x="9221" y="18231"/>
                </a:cubicBezTo>
                <a:cubicBezTo>
                  <a:pt x="9221" y="18231"/>
                  <a:pt x="9221" y="9116"/>
                  <a:pt x="18468" y="9116"/>
                </a:cubicBezTo>
                <a:cubicBezTo>
                  <a:pt x="9221" y="9116"/>
                  <a:pt x="9221" y="1"/>
                  <a:pt x="9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0" name="Google Shape;260;p13"/>
          <p:cNvGrpSpPr/>
          <p:nvPr/>
        </p:nvGrpSpPr>
        <p:grpSpPr>
          <a:xfrm>
            <a:off x="7606691" y="3727763"/>
            <a:ext cx="889237" cy="1143073"/>
            <a:chOff x="1307321" y="654999"/>
            <a:chExt cx="1131632" cy="1454661"/>
          </a:xfrm>
        </p:grpSpPr>
        <p:sp>
          <p:nvSpPr>
            <p:cNvPr id="261" name="Google Shape;261;p13"/>
            <p:cNvSpPr/>
            <p:nvPr/>
          </p:nvSpPr>
          <p:spPr>
            <a:xfrm>
              <a:off x="1307321" y="654999"/>
              <a:ext cx="1131632" cy="1021965"/>
            </a:xfrm>
            <a:custGeom>
              <a:avLst/>
              <a:gdLst/>
              <a:ahLst/>
              <a:cxnLst/>
              <a:rect l="l" t="t" r="r" b="b"/>
              <a:pathLst>
                <a:path w="25735" h="23241" extrusionOk="0">
                  <a:moveTo>
                    <a:pt x="15539" y="0"/>
                  </a:moveTo>
                  <a:cubicBezTo>
                    <a:pt x="12250" y="0"/>
                    <a:pt x="9602" y="3379"/>
                    <a:pt x="9602" y="7547"/>
                  </a:cubicBezTo>
                  <a:lnTo>
                    <a:pt x="9602" y="7833"/>
                  </a:lnTo>
                  <a:cubicBezTo>
                    <a:pt x="9181" y="7709"/>
                    <a:pt x="8736" y="7647"/>
                    <a:pt x="8276" y="7647"/>
                  </a:cubicBezTo>
                  <a:cubicBezTo>
                    <a:pt x="6379" y="7647"/>
                    <a:pt x="4247" y="8691"/>
                    <a:pt x="2648" y="10593"/>
                  </a:cubicBezTo>
                  <a:cubicBezTo>
                    <a:pt x="223" y="13527"/>
                    <a:pt x="0" y="17367"/>
                    <a:pt x="2187" y="19178"/>
                  </a:cubicBezTo>
                  <a:cubicBezTo>
                    <a:pt x="2947" y="19817"/>
                    <a:pt x="3890" y="20121"/>
                    <a:pt x="4905" y="20121"/>
                  </a:cubicBezTo>
                  <a:cubicBezTo>
                    <a:pt x="5539" y="20121"/>
                    <a:pt x="6202" y="20002"/>
                    <a:pt x="6864" y="19771"/>
                  </a:cubicBezTo>
                  <a:cubicBezTo>
                    <a:pt x="8257" y="21869"/>
                    <a:pt x="10619" y="23240"/>
                    <a:pt x="13310" y="23240"/>
                  </a:cubicBezTo>
                  <a:cubicBezTo>
                    <a:pt x="16731" y="23240"/>
                    <a:pt x="19644" y="21032"/>
                    <a:pt x="20656" y="17965"/>
                  </a:cubicBezTo>
                  <a:cubicBezTo>
                    <a:pt x="20725" y="17968"/>
                    <a:pt x="20795" y="17969"/>
                    <a:pt x="20864" y="17969"/>
                  </a:cubicBezTo>
                  <a:cubicBezTo>
                    <a:pt x="21868" y="17969"/>
                    <a:pt x="22783" y="17680"/>
                    <a:pt x="23526" y="17081"/>
                  </a:cubicBezTo>
                  <a:cubicBezTo>
                    <a:pt x="25735" y="15296"/>
                    <a:pt x="25602" y="11456"/>
                    <a:pt x="23198" y="8496"/>
                  </a:cubicBezTo>
                  <a:cubicBezTo>
                    <a:pt x="22668" y="7833"/>
                    <a:pt x="22070" y="7283"/>
                    <a:pt x="21450" y="6822"/>
                  </a:cubicBezTo>
                  <a:cubicBezTo>
                    <a:pt x="21164" y="3003"/>
                    <a:pt x="18627" y="0"/>
                    <a:pt x="15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13"/>
            <p:cNvSpPr/>
            <p:nvPr/>
          </p:nvSpPr>
          <p:spPr>
            <a:xfrm>
              <a:off x="1876952" y="1126611"/>
              <a:ext cx="81569" cy="983049"/>
            </a:xfrm>
            <a:custGeom>
              <a:avLst/>
              <a:gdLst/>
              <a:ahLst/>
              <a:cxnLst/>
              <a:rect l="l" t="t" r="r" b="b"/>
              <a:pathLst>
                <a:path w="1855" h="22356" extrusionOk="0">
                  <a:moveTo>
                    <a:pt x="711" y="0"/>
                  </a:moveTo>
                  <a:lnTo>
                    <a:pt x="1" y="22356"/>
                  </a:lnTo>
                  <a:lnTo>
                    <a:pt x="1855" y="22287"/>
                  </a:ln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 name="Google Shape;263;p13"/>
          <p:cNvGrpSpPr/>
          <p:nvPr/>
        </p:nvGrpSpPr>
        <p:grpSpPr>
          <a:xfrm>
            <a:off x="2903419" y="3476387"/>
            <a:ext cx="841828" cy="1390596"/>
            <a:chOff x="267900" y="392875"/>
            <a:chExt cx="1039422" cy="1716785"/>
          </a:xfrm>
        </p:grpSpPr>
        <p:sp>
          <p:nvSpPr>
            <p:cNvPr id="264" name="Google Shape;264;p13"/>
            <p:cNvSpPr/>
            <p:nvPr/>
          </p:nvSpPr>
          <p:spPr>
            <a:xfrm>
              <a:off x="267900" y="392875"/>
              <a:ext cx="1039422" cy="1222831"/>
            </a:xfrm>
            <a:custGeom>
              <a:avLst/>
              <a:gdLst/>
              <a:ahLst/>
              <a:cxnLst/>
              <a:rect l="l" t="t" r="r" b="b"/>
              <a:pathLst>
                <a:path w="23638" h="27809" extrusionOk="0">
                  <a:moveTo>
                    <a:pt x="12964" y="0"/>
                  </a:moveTo>
                  <a:cubicBezTo>
                    <a:pt x="9950" y="0"/>
                    <a:pt x="7434" y="2963"/>
                    <a:pt x="7304" y="6692"/>
                  </a:cubicBezTo>
                  <a:cubicBezTo>
                    <a:pt x="7283" y="7222"/>
                    <a:pt x="7325" y="7751"/>
                    <a:pt x="7394" y="8255"/>
                  </a:cubicBezTo>
                  <a:cubicBezTo>
                    <a:pt x="6070" y="8964"/>
                    <a:pt x="4990" y="10310"/>
                    <a:pt x="4412" y="11988"/>
                  </a:cubicBezTo>
                  <a:cubicBezTo>
                    <a:pt x="4015" y="12094"/>
                    <a:pt x="3645" y="12253"/>
                    <a:pt x="3290" y="12449"/>
                  </a:cubicBezTo>
                  <a:cubicBezTo>
                    <a:pt x="620" y="13996"/>
                    <a:pt x="1" y="17920"/>
                    <a:pt x="1897" y="21209"/>
                  </a:cubicBezTo>
                  <a:cubicBezTo>
                    <a:pt x="3289" y="23613"/>
                    <a:pt x="5610" y="25016"/>
                    <a:pt x="7798" y="25016"/>
                  </a:cubicBezTo>
                  <a:cubicBezTo>
                    <a:pt x="8040" y="25016"/>
                    <a:pt x="8280" y="24999"/>
                    <a:pt x="8517" y="24964"/>
                  </a:cubicBezTo>
                  <a:cubicBezTo>
                    <a:pt x="9889" y="26728"/>
                    <a:pt x="11806" y="27808"/>
                    <a:pt x="13925" y="27808"/>
                  </a:cubicBezTo>
                  <a:cubicBezTo>
                    <a:pt x="18050" y="27808"/>
                    <a:pt x="21408" y="23725"/>
                    <a:pt x="21472" y="18651"/>
                  </a:cubicBezTo>
                  <a:cubicBezTo>
                    <a:pt x="22663" y="17438"/>
                    <a:pt x="23437" y="15627"/>
                    <a:pt x="23527" y="13577"/>
                  </a:cubicBezTo>
                  <a:cubicBezTo>
                    <a:pt x="23638" y="9891"/>
                    <a:pt x="21408" y="6798"/>
                    <a:pt x="18474" y="6512"/>
                  </a:cubicBezTo>
                  <a:cubicBezTo>
                    <a:pt x="18363" y="2958"/>
                    <a:pt x="16064" y="93"/>
                    <a:pt x="13130" y="3"/>
                  </a:cubicBezTo>
                  <a:cubicBezTo>
                    <a:pt x="13075" y="1"/>
                    <a:pt x="13019" y="0"/>
                    <a:pt x="12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13"/>
            <p:cNvSpPr/>
            <p:nvPr/>
          </p:nvSpPr>
          <p:spPr>
            <a:xfrm>
              <a:off x="861804" y="1126611"/>
              <a:ext cx="80602" cy="983049"/>
            </a:xfrm>
            <a:custGeom>
              <a:avLst/>
              <a:gdLst/>
              <a:ahLst/>
              <a:cxnLst/>
              <a:rect l="l" t="t" r="r" b="b"/>
              <a:pathLst>
                <a:path w="1833" h="22356" extrusionOk="0">
                  <a:moveTo>
                    <a:pt x="705" y="0"/>
                  </a:moveTo>
                  <a:lnTo>
                    <a:pt x="0" y="22356"/>
                  </a:lnTo>
                  <a:lnTo>
                    <a:pt x="0" y="22356"/>
                  </a:lnTo>
                  <a:lnTo>
                    <a:pt x="1833" y="22287"/>
                  </a:lnTo>
                  <a:lnTo>
                    <a:pt x="7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6" name="Google Shape;266;p13"/>
          <p:cNvSpPr/>
          <p:nvPr/>
        </p:nvSpPr>
        <p:spPr>
          <a:xfrm rot="10800000" flipH="1">
            <a:off x="8702325" y="1078625"/>
            <a:ext cx="475178" cy="4130850"/>
          </a:xfrm>
          <a:custGeom>
            <a:avLst/>
            <a:gdLst/>
            <a:ahLst/>
            <a:cxnLst/>
            <a:rect l="l" t="t" r="r" b="b"/>
            <a:pathLst>
              <a:path w="2671" h="24782" extrusionOk="0">
                <a:moveTo>
                  <a:pt x="1" y="0"/>
                </a:moveTo>
                <a:lnTo>
                  <a:pt x="2649" y="24782"/>
                </a:lnTo>
                <a:lnTo>
                  <a:pt x="2649" y="21694"/>
                </a:lnTo>
                <a:lnTo>
                  <a:pt x="2670" y="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13"/>
          <p:cNvSpPr/>
          <p:nvPr/>
        </p:nvSpPr>
        <p:spPr>
          <a:xfrm flipH="1">
            <a:off x="-33672" y="-30354"/>
            <a:ext cx="441750" cy="4098509"/>
          </a:xfrm>
          <a:custGeom>
            <a:avLst/>
            <a:gdLst/>
            <a:ahLst/>
            <a:cxnLst/>
            <a:rect l="l" t="t" r="r" b="b"/>
            <a:pathLst>
              <a:path w="2671" h="24782" extrusionOk="0">
                <a:moveTo>
                  <a:pt x="1" y="0"/>
                </a:moveTo>
                <a:lnTo>
                  <a:pt x="2649" y="24782"/>
                </a:lnTo>
                <a:lnTo>
                  <a:pt x="2649" y="21694"/>
                </a:lnTo>
                <a:lnTo>
                  <a:pt x="2670" y="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32"/>
        <p:cNvGrpSpPr/>
        <p:nvPr/>
      </p:nvGrpSpPr>
      <p:grpSpPr>
        <a:xfrm>
          <a:off x="0" y="0"/>
          <a:ext cx="0" cy="0"/>
          <a:chOff x="0" y="0"/>
          <a:chExt cx="0" cy="0"/>
        </a:xfrm>
      </p:grpSpPr>
      <p:sp>
        <p:nvSpPr>
          <p:cNvPr id="633" name="Google Shape;633;p24"/>
          <p:cNvSpPr/>
          <p:nvPr/>
        </p:nvSpPr>
        <p:spPr>
          <a:xfrm flipH="1">
            <a:off x="-155633" y="233252"/>
            <a:ext cx="1120808" cy="267303"/>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4"/>
          <p:cNvSpPr/>
          <p:nvPr/>
        </p:nvSpPr>
        <p:spPr>
          <a:xfrm>
            <a:off x="-1041000" y="3009775"/>
            <a:ext cx="11225986" cy="3987262"/>
          </a:xfrm>
          <a:custGeom>
            <a:avLst/>
            <a:gdLst/>
            <a:ahLst/>
            <a:cxnLst/>
            <a:rect l="l" t="t" r="r" b="b"/>
            <a:pathLst>
              <a:path w="105159" h="44599" extrusionOk="0">
                <a:moveTo>
                  <a:pt x="11224" y="0"/>
                </a:moveTo>
                <a:cubicBezTo>
                  <a:pt x="10502" y="0"/>
                  <a:pt x="9781" y="108"/>
                  <a:pt x="9073" y="332"/>
                </a:cubicBezTo>
                <a:cubicBezTo>
                  <a:pt x="4704" y="1725"/>
                  <a:pt x="2474" y="7106"/>
                  <a:pt x="3777" y="12646"/>
                </a:cubicBezTo>
                <a:cubicBezTo>
                  <a:pt x="3094" y="13573"/>
                  <a:pt x="2495" y="14632"/>
                  <a:pt x="2056" y="15803"/>
                </a:cubicBezTo>
                <a:cubicBezTo>
                  <a:pt x="1" y="21078"/>
                  <a:pt x="1526" y="26570"/>
                  <a:pt x="5456" y="28095"/>
                </a:cubicBezTo>
                <a:cubicBezTo>
                  <a:pt x="6140" y="28363"/>
                  <a:pt x="6856" y="28490"/>
                  <a:pt x="7583" y="28490"/>
                </a:cubicBezTo>
                <a:cubicBezTo>
                  <a:pt x="8355" y="28490"/>
                  <a:pt x="9139" y="28347"/>
                  <a:pt x="9910" y="28074"/>
                </a:cubicBezTo>
                <a:cubicBezTo>
                  <a:pt x="12072" y="31019"/>
                  <a:pt x="15525" y="32772"/>
                  <a:pt x="19177" y="32772"/>
                </a:cubicBezTo>
                <a:cubicBezTo>
                  <a:pt x="20340" y="32772"/>
                  <a:pt x="21523" y="32594"/>
                  <a:pt x="22690" y="32221"/>
                </a:cubicBezTo>
                <a:cubicBezTo>
                  <a:pt x="23596" y="31935"/>
                  <a:pt x="24454" y="31538"/>
                  <a:pt x="25227" y="31072"/>
                </a:cubicBezTo>
                <a:cubicBezTo>
                  <a:pt x="25317" y="31294"/>
                  <a:pt x="25428" y="31538"/>
                  <a:pt x="25534" y="31760"/>
                </a:cubicBezTo>
                <a:cubicBezTo>
                  <a:pt x="27256" y="35378"/>
                  <a:pt x="30613" y="37671"/>
                  <a:pt x="34300" y="38201"/>
                </a:cubicBezTo>
                <a:cubicBezTo>
                  <a:pt x="34628" y="40849"/>
                  <a:pt x="35931" y="43078"/>
                  <a:pt x="38092" y="44074"/>
                </a:cubicBezTo>
                <a:cubicBezTo>
                  <a:pt x="38875" y="44430"/>
                  <a:pt x="39708" y="44599"/>
                  <a:pt x="40557" y="44599"/>
                </a:cubicBezTo>
                <a:cubicBezTo>
                  <a:pt x="43866" y="44599"/>
                  <a:pt x="47424" y="42029"/>
                  <a:pt x="49304" y="37936"/>
                </a:cubicBezTo>
                <a:cubicBezTo>
                  <a:pt x="49765" y="36898"/>
                  <a:pt x="50098" y="35838"/>
                  <a:pt x="50294" y="34806"/>
                </a:cubicBezTo>
                <a:cubicBezTo>
                  <a:pt x="51751" y="35796"/>
                  <a:pt x="53430" y="36458"/>
                  <a:pt x="55172" y="36702"/>
                </a:cubicBezTo>
                <a:cubicBezTo>
                  <a:pt x="55506" y="39371"/>
                  <a:pt x="56830" y="41580"/>
                  <a:pt x="58970" y="42570"/>
                </a:cubicBezTo>
                <a:cubicBezTo>
                  <a:pt x="59758" y="42933"/>
                  <a:pt x="60596" y="43105"/>
                  <a:pt x="61450" y="43105"/>
                </a:cubicBezTo>
                <a:cubicBezTo>
                  <a:pt x="64755" y="43105"/>
                  <a:pt x="68305" y="40524"/>
                  <a:pt x="70182" y="36437"/>
                </a:cubicBezTo>
                <a:cubicBezTo>
                  <a:pt x="71548" y="33455"/>
                  <a:pt x="71723" y="30325"/>
                  <a:pt x="70886" y="27873"/>
                </a:cubicBezTo>
                <a:lnTo>
                  <a:pt x="70886" y="27873"/>
                </a:lnTo>
                <a:cubicBezTo>
                  <a:pt x="72629" y="29133"/>
                  <a:pt x="74949" y="29970"/>
                  <a:pt x="77528" y="30081"/>
                </a:cubicBezTo>
                <a:cubicBezTo>
                  <a:pt x="77732" y="30090"/>
                  <a:pt x="77934" y="30094"/>
                  <a:pt x="78136" y="30094"/>
                </a:cubicBezTo>
                <a:cubicBezTo>
                  <a:pt x="82448" y="30094"/>
                  <a:pt x="86136" y="28114"/>
                  <a:pt x="87527" y="25225"/>
                </a:cubicBezTo>
                <a:cubicBezTo>
                  <a:pt x="87612" y="25336"/>
                  <a:pt x="87723" y="25426"/>
                  <a:pt x="87834" y="25511"/>
                </a:cubicBezTo>
                <a:cubicBezTo>
                  <a:pt x="90340" y="27813"/>
                  <a:pt x="93393" y="28992"/>
                  <a:pt x="96180" y="28992"/>
                </a:cubicBezTo>
                <a:cubicBezTo>
                  <a:pt x="98472" y="28992"/>
                  <a:pt x="100584" y="28195"/>
                  <a:pt x="102065" y="26570"/>
                </a:cubicBezTo>
                <a:cubicBezTo>
                  <a:pt x="105158" y="23196"/>
                  <a:pt x="104406" y="17413"/>
                  <a:pt x="100503" y="13266"/>
                </a:cubicBezTo>
                <a:cubicBezTo>
                  <a:pt x="100635" y="12116"/>
                  <a:pt x="100609" y="10904"/>
                  <a:pt x="100434" y="9670"/>
                </a:cubicBezTo>
                <a:cubicBezTo>
                  <a:pt x="99637" y="4480"/>
                  <a:pt x="96070" y="641"/>
                  <a:pt x="92219" y="641"/>
                </a:cubicBezTo>
                <a:cubicBezTo>
                  <a:pt x="91928" y="641"/>
                  <a:pt x="91634" y="663"/>
                  <a:pt x="91340" y="708"/>
                </a:cubicBezTo>
                <a:cubicBezTo>
                  <a:pt x="89842" y="931"/>
                  <a:pt x="88518" y="1746"/>
                  <a:pt x="87501" y="2959"/>
                </a:cubicBezTo>
                <a:cubicBezTo>
                  <a:pt x="86019" y="2303"/>
                  <a:pt x="84430" y="1977"/>
                  <a:pt x="82842" y="1977"/>
                </a:cubicBezTo>
                <a:cubicBezTo>
                  <a:pt x="79725" y="1977"/>
                  <a:pt x="76617" y="3234"/>
                  <a:pt x="74350" y="5719"/>
                </a:cubicBezTo>
                <a:cubicBezTo>
                  <a:pt x="73492" y="6667"/>
                  <a:pt x="72830" y="7705"/>
                  <a:pt x="72322" y="8806"/>
                </a:cubicBezTo>
                <a:cubicBezTo>
                  <a:pt x="71041" y="8222"/>
                  <a:pt x="69569" y="7918"/>
                  <a:pt x="68015" y="7918"/>
                </a:cubicBezTo>
                <a:cubicBezTo>
                  <a:pt x="66458" y="7918"/>
                  <a:pt x="64818" y="8223"/>
                  <a:pt x="63207" y="8854"/>
                </a:cubicBezTo>
                <a:cubicBezTo>
                  <a:pt x="62190" y="8298"/>
                  <a:pt x="61067" y="7858"/>
                  <a:pt x="59854" y="7572"/>
                </a:cubicBezTo>
                <a:cubicBezTo>
                  <a:pt x="58791" y="7322"/>
                  <a:pt x="57740" y="7202"/>
                  <a:pt x="56727" y="7202"/>
                </a:cubicBezTo>
                <a:cubicBezTo>
                  <a:pt x="53910" y="7202"/>
                  <a:pt x="51396" y="8128"/>
                  <a:pt x="49791" y="9733"/>
                </a:cubicBezTo>
                <a:cubicBezTo>
                  <a:pt x="48932" y="9525"/>
                  <a:pt x="48025" y="9418"/>
                  <a:pt x="47090" y="9418"/>
                </a:cubicBezTo>
                <a:cubicBezTo>
                  <a:pt x="45545" y="9418"/>
                  <a:pt x="43926" y="9711"/>
                  <a:pt x="42329" y="10332"/>
                </a:cubicBezTo>
                <a:cubicBezTo>
                  <a:pt x="41317" y="9781"/>
                  <a:pt x="40189" y="9336"/>
                  <a:pt x="38976" y="9050"/>
                </a:cubicBezTo>
                <a:cubicBezTo>
                  <a:pt x="37912" y="8806"/>
                  <a:pt x="36865" y="8688"/>
                  <a:pt x="35857" y="8688"/>
                </a:cubicBezTo>
                <a:cubicBezTo>
                  <a:pt x="34416" y="8688"/>
                  <a:pt x="33057" y="8929"/>
                  <a:pt x="31847" y="9384"/>
                </a:cubicBezTo>
                <a:cubicBezTo>
                  <a:pt x="29772" y="8116"/>
                  <a:pt x="27541" y="7495"/>
                  <a:pt x="25500" y="7495"/>
                </a:cubicBezTo>
                <a:cubicBezTo>
                  <a:pt x="23806" y="7495"/>
                  <a:pt x="22244" y="7923"/>
                  <a:pt x="21011" y="8764"/>
                </a:cubicBezTo>
                <a:cubicBezTo>
                  <a:pt x="20969" y="8610"/>
                  <a:pt x="20926" y="8478"/>
                  <a:pt x="20879" y="8345"/>
                </a:cubicBezTo>
                <a:cubicBezTo>
                  <a:pt x="19289" y="3346"/>
                  <a:pt x="15253" y="0"/>
                  <a:pt x="11224" y="0"/>
                </a:cubicBezTo>
                <a:close/>
              </a:path>
            </a:pathLst>
          </a:custGeom>
          <a:solidFill>
            <a:srgbClr val="FFFFFF">
              <a:alpha val="39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4"/>
          <p:cNvSpPr/>
          <p:nvPr/>
        </p:nvSpPr>
        <p:spPr>
          <a:xfrm flipH="1">
            <a:off x="0" y="4705507"/>
            <a:ext cx="9144064" cy="438003"/>
          </a:xfrm>
          <a:custGeom>
            <a:avLst/>
            <a:gdLst/>
            <a:ahLst/>
            <a:cxnLst/>
            <a:rect l="l" t="t" r="r" b="b"/>
            <a:pathLst>
              <a:path w="87612" h="9670" extrusionOk="0">
                <a:moveTo>
                  <a:pt x="18981" y="0"/>
                </a:moveTo>
                <a:cubicBezTo>
                  <a:pt x="15418" y="0"/>
                  <a:pt x="11743" y="156"/>
                  <a:pt x="8077" y="470"/>
                </a:cubicBezTo>
                <a:cubicBezTo>
                  <a:pt x="5387" y="713"/>
                  <a:pt x="2691" y="1020"/>
                  <a:pt x="0" y="1264"/>
                </a:cubicBezTo>
                <a:lnTo>
                  <a:pt x="0" y="9669"/>
                </a:lnTo>
                <a:lnTo>
                  <a:pt x="87611" y="9669"/>
                </a:lnTo>
                <a:lnTo>
                  <a:pt x="87611" y="4023"/>
                </a:lnTo>
                <a:cubicBezTo>
                  <a:pt x="84100" y="3160"/>
                  <a:pt x="79821" y="2609"/>
                  <a:pt x="75033" y="2456"/>
                </a:cubicBezTo>
                <a:cubicBezTo>
                  <a:pt x="74101" y="2429"/>
                  <a:pt x="73160" y="2417"/>
                  <a:pt x="72210" y="2417"/>
                </a:cubicBezTo>
                <a:cubicBezTo>
                  <a:pt x="65222" y="2417"/>
                  <a:pt x="57810" y="3055"/>
                  <a:pt x="50755" y="3097"/>
                </a:cubicBezTo>
                <a:cubicBezTo>
                  <a:pt x="48196" y="3097"/>
                  <a:pt x="45660" y="3028"/>
                  <a:pt x="43430" y="2763"/>
                </a:cubicBezTo>
                <a:cubicBezTo>
                  <a:pt x="40670" y="2456"/>
                  <a:pt x="38462" y="1878"/>
                  <a:pt x="36015" y="1418"/>
                </a:cubicBezTo>
                <a:cubicBezTo>
                  <a:pt x="31114" y="477"/>
                  <a:pt x="25219" y="0"/>
                  <a:pt x="18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4"/>
          <p:cNvSpPr/>
          <p:nvPr/>
        </p:nvSpPr>
        <p:spPr>
          <a:xfrm>
            <a:off x="8340600" y="1455425"/>
            <a:ext cx="1259352" cy="300351"/>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24"/>
          <p:cNvSpPr/>
          <p:nvPr/>
        </p:nvSpPr>
        <p:spPr>
          <a:xfrm>
            <a:off x="7202800" y="189975"/>
            <a:ext cx="655160" cy="156247"/>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24"/>
          <p:cNvSpPr/>
          <p:nvPr/>
        </p:nvSpPr>
        <p:spPr>
          <a:xfrm flipH="1">
            <a:off x="558000" y="990602"/>
            <a:ext cx="655160" cy="156247"/>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4"/>
          <p:cNvSpPr/>
          <p:nvPr/>
        </p:nvSpPr>
        <p:spPr>
          <a:xfrm flipH="1">
            <a:off x="2167050" y="189977"/>
            <a:ext cx="655160" cy="156247"/>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40" name="Google Shape;640;p24"/>
          <p:cNvGrpSpPr/>
          <p:nvPr/>
        </p:nvGrpSpPr>
        <p:grpSpPr>
          <a:xfrm>
            <a:off x="7562546" y="3438014"/>
            <a:ext cx="1056266" cy="1357781"/>
            <a:chOff x="1307321" y="654999"/>
            <a:chExt cx="1131632" cy="1454661"/>
          </a:xfrm>
        </p:grpSpPr>
        <p:sp>
          <p:nvSpPr>
            <p:cNvPr id="641" name="Google Shape;641;p24"/>
            <p:cNvSpPr/>
            <p:nvPr/>
          </p:nvSpPr>
          <p:spPr>
            <a:xfrm>
              <a:off x="1307321" y="654999"/>
              <a:ext cx="1131632" cy="1021965"/>
            </a:xfrm>
            <a:custGeom>
              <a:avLst/>
              <a:gdLst/>
              <a:ahLst/>
              <a:cxnLst/>
              <a:rect l="l" t="t" r="r" b="b"/>
              <a:pathLst>
                <a:path w="25735" h="23241" extrusionOk="0">
                  <a:moveTo>
                    <a:pt x="15539" y="0"/>
                  </a:moveTo>
                  <a:cubicBezTo>
                    <a:pt x="12250" y="0"/>
                    <a:pt x="9602" y="3379"/>
                    <a:pt x="9602" y="7547"/>
                  </a:cubicBezTo>
                  <a:lnTo>
                    <a:pt x="9602" y="7833"/>
                  </a:lnTo>
                  <a:cubicBezTo>
                    <a:pt x="9181" y="7709"/>
                    <a:pt x="8736" y="7647"/>
                    <a:pt x="8276" y="7647"/>
                  </a:cubicBezTo>
                  <a:cubicBezTo>
                    <a:pt x="6379" y="7647"/>
                    <a:pt x="4247" y="8691"/>
                    <a:pt x="2648" y="10593"/>
                  </a:cubicBezTo>
                  <a:cubicBezTo>
                    <a:pt x="223" y="13527"/>
                    <a:pt x="0" y="17367"/>
                    <a:pt x="2187" y="19178"/>
                  </a:cubicBezTo>
                  <a:cubicBezTo>
                    <a:pt x="2947" y="19817"/>
                    <a:pt x="3890" y="20121"/>
                    <a:pt x="4905" y="20121"/>
                  </a:cubicBezTo>
                  <a:cubicBezTo>
                    <a:pt x="5539" y="20121"/>
                    <a:pt x="6202" y="20002"/>
                    <a:pt x="6864" y="19771"/>
                  </a:cubicBezTo>
                  <a:cubicBezTo>
                    <a:pt x="8257" y="21869"/>
                    <a:pt x="10619" y="23240"/>
                    <a:pt x="13310" y="23240"/>
                  </a:cubicBezTo>
                  <a:cubicBezTo>
                    <a:pt x="16731" y="23240"/>
                    <a:pt x="19644" y="21032"/>
                    <a:pt x="20656" y="17965"/>
                  </a:cubicBezTo>
                  <a:cubicBezTo>
                    <a:pt x="20725" y="17968"/>
                    <a:pt x="20795" y="17969"/>
                    <a:pt x="20864" y="17969"/>
                  </a:cubicBezTo>
                  <a:cubicBezTo>
                    <a:pt x="21868" y="17969"/>
                    <a:pt x="22783" y="17680"/>
                    <a:pt x="23526" y="17081"/>
                  </a:cubicBezTo>
                  <a:cubicBezTo>
                    <a:pt x="25735" y="15296"/>
                    <a:pt x="25602" y="11456"/>
                    <a:pt x="23198" y="8496"/>
                  </a:cubicBezTo>
                  <a:cubicBezTo>
                    <a:pt x="22668" y="7833"/>
                    <a:pt x="22070" y="7283"/>
                    <a:pt x="21450" y="6822"/>
                  </a:cubicBezTo>
                  <a:cubicBezTo>
                    <a:pt x="21164" y="3003"/>
                    <a:pt x="18627" y="0"/>
                    <a:pt x="15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4"/>
            <p:cNvSpPr/>
            <p:nvPr/>
          </p:nvSpPr>
          <p:spPr>
            <a:xfrm>
              <a:off x="1876952" y="1126611"/>
              <a:ext cx="81569" cy="983049"/>
            </a:xfrm>
            <a:custGeom>
              <a:avLst/>
              <a:gdLst/>
              <a:ahLst/>
              <a:cxnLst/>
              <a:rect l="l" t="t" r="r" b="b"/>
              <a:pathLst>
                <a:path w="1855" h="22356" extrusionOk="0">
                  <a:moveTo>
                    <a:pt x="711" y="0"/>
                  </a:moveTo>
                  <a:lnTo>
                    <a:pt x="1" y="22356"/>
                  </a:lnTo>
                  <a:lnTo>
                    <a:pt x="1855" y="22287"/>
                  </a:ln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43" name="Google Shape;643;p24"/>
          <p:cNvSpPr/>
          <p:nvPr/>
        </p:nvSpPr>
        <p:spPr>
          <a:xfrm rot="10800000" flipH="1">
            <a:off x="8702325" y="1078625"/>
            <a:ext cx="475178" cy="4130850"/>
          </a:xfrm>
          <a:custGeom>
            <a:avLst/>
            <a:gdLst/>
            <a:ahLst/>
            <a:cxnLst/>
            <a:rect l="l" t="t" r="r" b="b"/>
            <a:pathLst>
              <a:path w="2671" h="24782" extrusionOk="0">
                <a:moveTo>
                  <a:pt x="1" y="0"/>
                </a:moveTo>
                <a:lnTo>
                  <a:pt x="2649" y="24782"/>
                </a:lnTo>
                <a:lnTo>
                  <a:pt x="2649" y="21694"/>
                </a:lnTo>
                <a:lnTo>
                  <a:pt x="2670" y="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4"/>
          <p:cNvSpPr/>
          <p:nvPr/>
        </p:nvSpPr>
        <p:spPr>
          <a:xfrm flipH="1">
            <a:off x="-33672" y="-30354"/>
            <a:ext cx="441750" cy="4098509"/>
          </a:xfrm>
          <a:custGeom>
            <a:avLst/>
            <a:gdLst/>
            <a:ahLst/>
            <a:cxnLst/>
            <a:rect l="l" t="t" r="r" b="b"/>
            <a:pathLst>
              <a:path w="2671" h="24782" extrusionOk="0">
                <a:moveTo>
                  <a:pt x="1" y="0"/>
                </a:moveTo>
                <a:lnTo>
                  <a:pt x="2649" y="24782"/>
                </a:lnTo>
                <a:lnTo>
                  <a:pt x="2649" y="21694"/>
                </a:lnTo>
                <a:lnTo>
                  <a:pt x="2670" y="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45"/>
        <p:cNvGrpSpPr/>
        <p:nvPr/>
      </p:nvGrpSpPr>
      <p:grpSpPr>
        <a:xfrm>
          <a:off x="0" y="0"/>
          <a:ext cx="0" cy="0"/>
          <a:chOff x="0" y="0"/>
          <a:chExt cx="0" cy="0"/>
        </a:xfrm>
      </p:grpSpPr>
      <p:sp>
        <p:nvSpPr>
          <p:cNvPr id="646" name="Google Shape;646;p25"/>
          <p:cNvSpPr/>
          <p:nvPr/>
        </p:nvSpPr>
        <p:spPr>
          <a:xfrm>
            <a:off x="8242400" y="352975"/>
            <a:ext cx="655160" cy="156247"/>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25"/>
          <p:cNvSpPr/>
          <p:nvPr/>
        </p:nvSpPr>
        <p:spPr>
          <a:xfrm flipH="1">
            <a:off x="-629758" y="1422027"/>
            <a:ext cx="1120808" cy="267303"/>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5"/>
          <p:cNvSpPr/>
          <p:nvPr/>
        </p:nvSpPr>
        <p:spPr>
          <a:xfrm flipH="1">
            <a:off x="-1041000" y="3009775"/>
            <a:ext cx="11225986" cy="3987262"/>
          </a:xfrm>
          <a:custGeom>
            <a:avLst/>
            <a:gdLst/>
            <a:ahLst/>
            <a:cxnLst/>
            <a:rect l="l" t="t" r="r" b="b"/>
            <a:pathLst>
              <a:path w="105159" h="44599" extrusionOk="0">
                <a:moveTo>
                  <a:pt x="11224" y="0"/>
                </a:moveTo>
                <a:cubicBezTo>
                  <a:pt x="10502" y="0"/>
                  <a:pt x="9781" y="108"/>
                  <a:pt x="9073" y="332"/>
                </a:cubicBezTo>
                <a:cubicBezTo>
                  <a:pt x="4704" y="1725"/>
                  <a:pt x="2474" y="7106"/>
                  <a:pt x="3777" y="12646"/>
                </a:cubicBezTo>
                <a:cubicBezTo>
                  <a:pt x="3094" y="13573"/>
                  <a:pt x="2495" y="14632"/>
                  <a:pt x="2056" y="15803"/>
                </a:cubicBezTo>
                <a:cubicBezTo>
                  <a:pt x="1" y="21078"/>
                  <a:pt x="1526" y="26570"/>
                  <a:pt x="5456" y="28095"/>
                </a:cubicBezTo>
                <a:cubicBezTo>
                  <a:pt x="6140" y="28363"/>
                  <a:pt x="6856" y="28490"/>
                  <a:pt x="7583" y="28490"/>
                </a:cubicBezTo>
                <a:cubicBezTo>
                  <a:pt x="8355" y="28490"/>
                  <a:pt x="9139" y="28347"/>
                  <a:pt x="9910" y="28074"/>
                </a:cubicBezTo>
                <a:cubicBezTo>
                  <a:pt x="12072" y="31019"/>
                  <a:pt x="15525" y="32772"/>
                  <a:pt x="19177" y="32772"/>
                </a:cubicBezTo>
                <a:cubicBezTo>
                  <a:pt x="20340" y="32772"/>
                  <a:pt x="21523" y="32594"/>
                  <a:pt x="22690" y="32221"/>
                </a:cubicBezTo>
                <a:cubicBezTo>
                  <a:pt x="23596" y="31935"/>
                  <a:pt x="24454" y="31538"/>
                  <a:pt x="25227" y="31072"/>
                </a:cubicBezTo>
                <a:cubicBezTo>
                  <a:pt x="25317" y="31294"/>
                  <a:pt x="25428" y="31538"/>
                  <a:pt x="25534" y="31760"/>
                </a:cubicBezTo>
                <a:cubicBezTo>
                  <a:pt x="27256" y="35378"/>
                  <a:pt x="30613" y="37671"/>
                  <a:pt x="34300" y="38201"/>
                </a:cubicBezTo>
                <a:cubicBezTo>
                  <a:pt x="34628" y="40849"/>
                  <a:pt x="35931" y="43078"/>
                  <a:pt x="38092" y="44074"/>
                </a:cubicBezTo>
                <a:cubicBezTo>
                  <a:pt x="38875" y="44430"/>
                  <a:pt x="39708" y="44599"/>
                  <a:pt x="40557" y="44599"/>
                </a:cubicBezTo>
                <a:cubicBezTo>
                  <a:pt x="43866" y="44599"/>
                  <a:pt x="47424" y="42029"/>
                  <a:pt x="49304" y="37936"/>
                </a:cubicBezTo>
                <a:cubicBezTo>
                  <a:pt x="49765" y="36898"/>
                  <a:pt x="50098" y="35838"/>
                  <a:pt x="50294" y="34806"/>
                </a:cubicBezTo>
                <a:cubicBezTo>
                  <a:pt x="51751" y="35796"/>
                  <a:pt x="53430" y="36458"/>
                  <a:pt x="55172" y="36702"/>
                </a:cubicBezTo>
                <a:cubicBezTo>
                  <a:pt x="55506" y="39371"/>
                  <a:pt x="56830" y="41580"/>
                  <a:pt x="58970" y="42570"/>
                </a:cubicBezTo>
                <a:cubicBezTo>
                  <a:pt x="59758" y="42933"/>
                  <a:pt x="60596" y="43105"/>
                  <a:pt x="61450" y="43105"/>
                </a:cubicBezTo>
                <a:cubicBezTo>
                  <a:pt x="64755" y="43105"/>
                  <a:pt x="68305" y="40524"/>
                  <a:pt x="70182" y="36437"/>
                </a:cubicBezTo>
                <a:cubicBezTo>
                  <a:pt x="71548" y="33455"/>
                  <a:pt x="71723" y="30325"/>
                  <a:pt x="70886" y="27873"/>
                </a:cubicBezTo>
                <a:lnTo>
                  <a:pt x="70886" y="27873"/>
                </a:lnTo>
                <a:cubicBezTo>
                  <a:pt x="72629" y="29133"/>
                  <a:pt x="74949" y="29970"/>
                  <a:pt x="77528" y="30081"/>
                </a:cubicBezTo>
                <a:cubicBezTo>
                  <a:pt x="77732" y="30090"/>
                  <a:pt x="77934" y="30094"/>
                  <a:pt x="78136" y="30094"/>
                </a:cubicBezTo>
                <a:cubicBezTo>
                  <a:pt x="82448" y="30094"/>
                  <a:pt x="86136" y="28114"/>
                  <a:pt x="87527" y="25225"/>
                </a:cubicBezTo>
                <a:cubicBezTo>
                  <a:pt x="87612" y="25336"/>
                  <a:pt x="87723" y="25426"/>
                  <a:pt x="87834" y="25511"/>
                </a:cubicBezTo>
                <a:cubicBezTo>
                  <a:pt x="90340" y="27813"/>
                  <a:pt x="93393" y="28992"/>
                  <a:pt x="96180" y="28992"/>
                </a:cubicBezTo>
                <a:cubicBezTo>
                  <a:pt x="98472" y="28992"/>
                  <a:pt x="100584" y="28195"/>
                  <a:pt x="102065" y="26570"/>
                </a:cubicBezTo>
                <a:cubicBezTo>
                  <a:pt x="105158" y="23196"/>
                  <a:pt x="104406" y="17413"/>
                  <a:pt x="100503" y="13266"/>
                </a:cubicBezTo>
                <a:cubicBezTo>
                  <a:pt x="100635" y="12116"/>
                  <a:pt x="100609" y="10904"/>
                  <a:pt x="100434" y="9670"/>
                </a:cubicBezTo>
                <a:cubicBezTo>
                  <a:pt x="99637" y="4480"/>
                  <a:pt x="96070" y="641"/>
                  <a:pt x="92219" y="641"/>
                </a:cubicBezTo>
                <a:cubicBezTo>
                  <a:pt x="91928" y="641"/>
                  <a:pt x="91634" y="663"/>
                  <a:pt x="91340" y="708"/>
                </a:cubicBezTo>
                <a:cubicBezTo>
                  <a:pt x="89842" y="931"/>
                  <a:pt x="88518" y="1746"/>
                  <a:pt x="87501" y="2959"/>
                </a:cubicBezTo>
                <a:cubicBezTo>
                  <a:pt x="86019" y="2303"/>
                  <a:pt x="84430" y="1977"/>
                  <a:pt x="82842" y="1977"/>
                </a:cubicBezTo>
                <a:cubicBezTo>
                  <a:pt x="79725" y="1977"/>
                  <a:pt x="76617" y="3234"/>
                  <a:pt x="74350" y="5719"/>
                </a:cubicBezTo>
                <a:cubicBezTo>
                  <a:pt x="73492" y="6667"/>
                  <a:pt x="72830" y="7705"/>
                  <a:pt x="72322" y="8806"/>
                </a:cubicBezTo>
                <a:cubicBezTo>
                  <a:pt x="71041" y="8222"/>
                  <a:pt x="69569" y="7918"/>
                  <a:pt x="68015" y="7918"/>
                </a:cubicBezTo>
                <a:cubicBezTo>
                  <a:pt x="66458" y="7918"/>
                  <a:pt x="64818" y="8223"/>
                  <a:pt x="63207" y="8854"/>
                </a:cubicBezTo>
                <a:cubicBezTo>
                  <a:pt x="62190" y="8298"/>
                  <a:pt x="61067" y="7858"/>
                  <a:pt x="59854" y="7572"/>
                </a:cubicBezTo>
                <a:cubicBezTo>
                  <a:pt x="58791" y="7322"/>
                  <a:pt x="57740" y="7202"/>
                  <a:pt x="56727" y="7202"/>
                </a:cubicBezTo>
                <a:cubicBezTo>
                  <a:pt x="53910" y="7202"/>
                  <a:pt x="51396" y="8128"/>
                  <a:pt x="49791" y="9733"/>
                </a:cubicBezTo>
                <a:cubicBezTo>
                  <a:pt x="48932" y="9525"/>
                  <a:pt x="48025" y="9418"/>
                  <a:pt x="47090" y="9418"/>
                </a:cubicBezTo>
                <a:cubicBezTo>
                  <a:pt x="45545" y="9418"/>
                  <a:pt x="43926" y="9711"/>
                  <a:pt x="42329" y="10332"/>
                </a:cubicBezTo>
                <a:cubicBezTo>
                  <a:pt x="41317" y="9781"/>
                  <a:pt x="40189" y="9336"/>
                  <a:pt x="38976" y="9050"/>
                </a:cubicBezTo>
                <a:cubicBezTo>
                  <a:pt x="37912" y="8806"/>
                  <a:pt x="36865" y="8688"/>
                  <a:pt x="35857" y="8688"/>
                </a:cubicBezTo>
                <a:cubicBezTo>
                  <a:pt x="34416" y="8688"/>
                  <a:pt x="33057" y="8929"/>
                  <a:pt x="31847" y="9384"/>
                </a:cubicBezTo>
                <a:cubicBezTo>
                  <a:pt x="29772" y="8116"/>
                  <a:pt x="27541" y="7495"/>
                  <a:pt x="25500" y="7495"/>
                </a:cubicBezTo>
                <a:cubicBezTo>
                  <a:pt x="23806" y="7495"/>
                  <a:pt x="22244" y="7923"/>
                  <a:pt x="21011" y="8764"/>
                </a:cubicBezTo>
                <a:cubicBezTo>
                  <a:pt x="20969" y="8610"/>
                  <a:pt x="20926" y="8478"/>
                  <a:pt x="20879" y="8345"/>
                </a:cubicBezTo>
                <a:cubicBezTo>
                  <a:pt x="19289" y="3346"/>
                  <a:pt x="15253" y="0"/>
                  <a:pt x="11224" y="0"/>
                </a:cubicBezTo>
                <a:close/>
              </a:path>
            </a:pathLst>
          </a:custGeom>
          <a:solidFill>
            <a:srgbClr val="FFFFFF">
              <a:alpha val="39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5"/>
          <p:cNvSpPr/>
          <p:nvPr/>
        </p:nvSpPr>
        <p:spPr>
          <a:xfrm>
            <a:off x="-78" y="4705507"/>
            <a:ext cx="9144064" cy="438003"/>
          </a:xfrm>
          <a:custGeom>
            <a:avLst/>
            <a:gdLst/>
            <a:ahLst/>
            <a:cxnLst/>
            <a:rect l="l" t="t" r="r" b="b"/>
            <a:pathLst>
              <a:path w="87612" h="9670" extrusionOk="0">
                <a:moveTo>
                  <a:pt x="18981" y="0"/>
                </a:moveTo>
                <a:cubicBezTo>
                  <a:pt x="15418" y="0"/>
                  <a:pt x="11743" y="156"/>
                  <a:pt x="8077" y="470"/>
                </a:cubicBezTo>
                <a:cubicBezTo>
                  <a:pt x="5387" y="713"/>
                  <a:pt x="2691" y="1020"/>
                  <a:pt x="0" y="1264"/>
                </a:cubicBezTo>
                <a:lnTo>
                  <a:pt x="0" y="9669"/>
                </a:lnTo>
                <a:lnTo>
                  <a:pt x="87611" y="9669"/>
                </a:lnTo>
                <a:lnTo>
                  <a:pt x="87611" y="4023"/>
                </a:lnTo>
                <a:cubicBezTo>
                  <a:pt x="84100" y="3160"/>
                  <a:pt x="79821" y="2609"/>
                  <a:pt x="75033" y="2456"/>
                </a:cubicBezTo>
                <a:cubicBezTo>
                  <a:pt x="74101" y="2429"/>
                  <a:pt x="73160" y="2417"/>
                  <a:pt x="72210" y="2417"/>
                </a:cubicBezTo>
                <a:cubicBezTo>
                  <a:pt x="65222" y="2417"/>
                  <a:pt x="57810" y="3055"/>
                  <a:pt x="50755" y="3097"/>
                </a:cubicBezTo>
                <a:cubicBezTo>
                  <a:pt x="48196" y="3097"/>
                  <a:pt x="45660" y="3028"/>
                  <a:pt x="43430" y="2763"/>
                </a:cubicBezTo>
                <a:cubicBezTo>
                  <a:pt x="40670" y="2456"/>
                  <a:pt x="38462" y="1878"/>
                  <a:pt x="36015" y="1418"/>
                </a:cubicBezTo>
                <a:cubicBezTo>
                  <a:pt x="31114" y="477"/>
                  <a:pt x="25219" y="0"/>
                  <a:pt x="18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5"/>
          <p:cNvSpPr/>
          <p:nvPr/>
        </p:nvSpPr>
        <p:spPr>
          <a:xfrm flipH="1">
            <a:off x="8215300" y="1337275"/>
            <a:ext cx="1259352" cy="300351"/>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5"/>
          <p:cNvSpPr/>
          <p:nvPr/>
        </p:nvSpPr>
        <p:spPr>
          <a:xfrm>
            <a:off x="8702325" y="-45775"/>
            <a:ext cx="467251" cy="4144294"/>
          </a:xfrm>
          <a:custGeom>
            <a:avLst/>
            <a:gdLst/>
            <a:ahLst/>
            <a:cxnLst/>
            <a:rect l="l" t="t" r="r" b="b"/>
            <a:pathLst>
              <a:path w="2671" h="24782" extrusionOk="0">
                <a:moveTo>
                  <a:pt x="1" y="0"/>
                </a:moveTo>
                <a:lnTo>
                  <a:pt x="2649" y="24782"/>
                </a:lnTo>
                <a:lnTo>
                  <a:pt x="2649" y="21694"/>
                </a:lnTo>
                <a:lnTo>
                  <a:pt x="2670" y="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5"/>
          <p:cNvSpPr/>
          <p:nvPr/>
        </p:nvSpPr>
        <p:spPr>
          <a:xfrm rot="10800000">
            <a:off x="-25576" y="1044981"/>
            <a:ext cx="467251" cy="4144294"/>
          </a:xfrm>
          <a:custGeom>
            <a:avLst/>
            <a:gdLst/>
            <a:ahLst/>
            <a:cxnLst/>
            <a:rect l="l" t="t" r="r" b="b"/>
            <a:pathLst>
              <a:path w="2671" h="24782" extrusionOk="0">
                <a:moveTo>
                  <a:pt x="1" y="0"/>
                </a:moveTo>
                <a:lnTo>
                  <a:pt x="2649" y="24782"/>
                </a:lnTo>
                <a:lnTo>
                  <a:pt x="2649" y="21694"/>
                </a:lnTo>
                <a:lnTo>
                  <a:pt x="2670" y="2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5"/>
          <p:cNvSpPr/>
          <p:nvPr/>
        </p:nvSpPr>
        <p:spPr>
          <a:xfrm>
            <a:off x="385650" y="196725"/>
            <a:ext cx="655160" cy="156247"/>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25"/>
          <p:cNvSpPr/>
          <p:nvPr/>
        </p:nvSpPr>
        <p:spPr>
          <a:xfrm>
            <a:off x="6940825" y="985800"/>
            <a:ext cx="655160" cy="156247"/>
          </a:xfrm>
          <a:custGeom>
            <a:avLst/>
            <a:gdLst/>
            <a:ahLst/>
            <a:cxnLst/>
            <a:rect l="l" t="t" r="r" b="b"/>
            <a:pathLst>
              <a:path w="9736" h="2322" extrusionOk="0">
                <a:moveTo>
                  <a:pt x="4043" y="0"/>
                </a:moveTo>
                <a:cubicBezTo>
                  <a:pt x="3835" y="0"/>
                  <a:pt x="3633" y="146"/>
                  <a:pt x="3465" y="315"/>
                </a:cubicBezTo>
                <a:cubicBezTo>
                  <a:pt x="3221" y="558"/>
                  <a:pt x="3046" y="887"/>
                  <a:pt x="2935" y="1263"/>
                </a:cubicBezTo>
                <a:cubicBezTo>
                  <a:pt x="2820" y="1184"/>
                  <a:pt x="2689" y="1126"/>
                  <a:pt x="2556" y="1126"/>
                </a:cubicBezTo>
                <a:cubicBezTo>
                  <a:pt x="2535" y="1126"/>
                  <a:pt x="2515" y="1128"/>
                  <a:pt x="2495" y="1130"/>
                </a:cubicBezTo>
                <a:cubicBezTo>
                  <a:pt x="2342" y="1151"/>
                  <a:pt x="2188" y="1284"/>
                  <a:pt x="2188" y="1485"/>
                </a:cubicBezTo>
                <a:cubicBezTo>
                  <a:pt x="2035" y="1302"/>
                  <a:pt x="1828" y="1208"/>
                  <a:pt x="1625" y="1208"/>
                </a:cubicBezTo>
                <a:cubicBezTo>
                  <a:pt x="1506" y="1208"/>
                  <a:pt x="1388" y="1240"/>
                  <a:pt x="1282" y="1305"/>
                </a:cubicBezTo>
                <a:cubicBezTo>
                  <a:pt x="1018" y="1459"/>
                  <a:pt x="838" y="1792"/>
                  <a:pt x="620" y="2015"/>
                </a:cubicBezTo>
                <a:cubicBezTo>
                  <a:pt x="488" y="2147"/>
                  <a:pt x="154" y="2253"/>
                  <a:pt x="1" y="2301"/>
                </a:cubicBezTo>
                <a:lnTo>
                  <a:pt x="9735" y="2322"/>
                </a:lnTo>
                <a:cubicBezTo>
                  <a:pt x="9359" y="2253"/>
                  <a:pt x="8914" y="2168"/>
                  <a:pt x="8697" y="1771"/>
                </a:cubicBezTo>
                <a:cubicBezTo>
                  <a:pt x="8607" y="1618"/>
                  <a:pt x="8565" y="1416"/>
                  <a:pt x="8432" y="1353"/>
                </a:cubicBezTo>
                <a:cubicBezTo>
                  <a:pt x="8380" y="1315"/>
                  <a:pt x="8322" y="1300"/>
                  <a:pt x="8263" y="1300"/>
                </a:cubicBezTo>
                <a:cubicBezTo>
                  <a:pt x="8147" y="1300"/>
                  <a:pt x="8025" y="1357"/>
                  <a:pt x="7924" y="1416"/>
                </a:cubicBezTo>
                <a:cubicBezTo>
                  <a:pt x="7909" y="1431"/>
                  <a:pt x="7881" y="1446"/>
                  <a:pt x="7851" y="1446"/>
                </a:cubicBezTo>
                <a:cubicBezTo>
                  <a:pt x="7838" y="1446"/>
                  <a:pt x="7825" y="1444"/>
                  <a:pt x="7813" y="1437"/>
                </a:cubicBezTo>
                <a:cubicBezTo>
                  <a:pt x="7770" y="1416"/>
                  <a:pt x="7749" y="1395"/>
                  <a:pt x="7723" y="1353"/>
                </a:cubicBezTo>
                <a:cubicBezTo>
                  <a:pt x="7590" y="1130"/>
                  <a:pt x="7569" y="865"/>
                  <a:pt x="7416" y="664"/>
                </a:cubicBezTo>
                <a:cubicBezTo>
                  <a:pt x="7306" y="528"/>
                  <a:pt x="7152" y="458"/>
                  <a:pt x="6992" y="458"/>
                </a:cubicBezTo>
                <a:cubicBezTo>
                  <a:pt x="6898" y="458"/>
                  <a:pt x="6802" y="483"/>
                  <a:pt x="6711" y="532"/>
                </a:cubicBezTo>
                <a:cubicBezTo>
                  <a:pt x="6489" y="643"/>
                  <a:pt x="6335" y="908"/>
                  <a:pt x="6245" y="1194"/>
                </a:cubicBezTo>
                <a:cubicBezTo>
                  <a:pt x="6070" y="1019"/>
                  <a:pt x="5869" y="823"/>
                  <a:pt x="5652" y="754"/>
                </a:cubicBezTo>
                <a:cubicBezTo>
                  <a:pt x="5573" y="725"/>
                  <a:pt x="5492" y="710"/>
                  <a:pt x="5413" y="710"/>
                </a:cubicBezTo>
                <a:cubicBezTo>
                  <a:pt x="5247" y="710"/>
                  <a:pt x="5087" y="775"/>
                  <a:pt x="4969" y="908"/>
                </a:cubicBezTo>
                <a:cubicBezTo>
                  <a:pt x="4767" y="489"/>
                  <a:pt x="4481" y="29"/>
                  <a:pt x="4084" y="2"/>
                </a:cubicBezTo>
                <a:cubicBezTo>
                  <a:pt x="4070" y="1"/>
                  <a:pt x="4056" y="0"/>
                  <a:pt x="4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5" name="Google Shape;655;p25"/>
          <p:cNvGrpSpPr/>
          <p:nvPr/>
        </p:nvGrpSpPr>
        <p:grpSpPr>
          <a:xfrm flipH="1">
            <a:off x="570762" y="3587003"/>
            <a:ext cx="1003192" cy="1289557"/>
            <a:chOff x="1307321" y="654999"/>
            <a:chExt cx="1131632" cy="1454661"/>
          </a:xfrm>
        </p:grpSpPr>
        <p:sp>
          <p:nvSpPr>
            <p:cNvPr id="656" name="Google Shape;656;p25"/>
            <p:cNvSpPr/>
            <p:nvPr/>
          </p:nvSpPr>
          <p:spPr>
            <a:xfrm>
              <a:off x="1307321" y="654999"/>
              <a:ext cx="1131632" cy="1021965"/>
            </a:xfrm>
            <a:custGeom>
              <a:avLst/>
              <a:gdLst/>
              <a:ahLst/>
              <a:cxnLst/>
              <a:rect l="l" t="t" r="r" b="b"/>
              <a:pathLst>
                <a:path w="25735" h="23241" extrusionOk="0">
                  <a:moveTo>
                    <a:pt x="15539" y="0"/>
                  </a:moveTo>
                  <a:cubicBezTo>
                    <a:pt x="12250" y="0"/>
                    <a:pt x="9602" y="3379"/>
                    <a:pt x="9602" y="7547"/>
                  </a:cubicBezTo>
                  <a:lnTo>
                    <a:pt x="9602" y="7833"/>
                  </a:lnTo>
                  <a:cubicBezTo>
                    <a:pt x="9181" y="7709"/>
                    <a:pt x="8736" y="7647"/>
                    <a:pt x="8276" y="7647"/>
                  </a:cubicBezTo>
                  <a:cubicBezTo>
                    <a:pt x="6379" y="7647"/>
                    <a:pt x="4247" y="8691"/>
                    <a:pt x="2648" y="10593"/>
                  </a:cubicBezTo>
                  <a:cubicBezTo>
                    <a:pt x="223" y="13527"/>
                    <a:pt x="0" y="17367"/>
                    <a:pt x="2187" y="19178"/>
                  </a:cubicBezTo>
                  <a:cubicBezTo>
                    <a:pt x="2947" y="19817"/>
                    <a:pt x="3890" y="20121"/>
                    <a:pt x="4905" y="20121"/>
                  </a:cubicBezTo>
                  <a:cubicBezTo>
                    <a:pt x="5539" y="20121"/>
                    <a:pt x="6202" y="20002"/>
                    <a:pt x="6864" y="19771"/>
                  </a:cubicBezTo>
                  <a:cubicBezTo>
                    <a:pt x="8257" y="21869"/>
                    <a:pt x="10619" y="23240"/>
                    <a:pt x="13310" y="23240"/>
                  </a:cubicBezTo>
                  <a:cubicBezTo>
                    <a:pt x="16731" y="23240"/>
                    <a:pt x="19644" y="21032"/>
                    <a:pt x="20656" y="17965"/>
                  </a:cubicBezTo>
                  <a:cubicBezTo>
                    <a:pt x="20725" y="17968"/>
                    <a:pt x="20795" y="17969"/>
                    <a:pt x="20864" y="17969"/>
                  </a:cubicBezTo>
                  <a:cubicBezTo>
                    <a:pt x="21868" y="17969"/>
                    <a:pt x="22783" y="17680"/>
                    <a:pt x="23526" y="17081"/>
                  </a:cubicBezTo>
                  <a:cubicBezTo>
                    <a:pt x="25735" y="15296"/>
                    <a:pt x="25602" y="11456"/>
                    <a:pt x="23198" y="8496"/>
                  </a:cubicBezTo>
                  <a:cubicBezTo>
                    <a:pt x="22668" y="7833"/>
                    <a:pt x="22070" y="7283"/>
                    <a:pt x="21450" y="6822"/>
                  </a:cubicBezTo>
                  <a:cubicBezTo>
                    <a:pt x="21164" y="3003"/>
                    <a:pt x="18627" y="0"/>
                    <a:pt x="15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5"/>
            <p:cNvSpPr/>
            <p:nvPr/>
          </p:nvSpPr>
          <p:spPr>
            <a:xfrm>
              <a:off x="1876952" y="1126611"/>
              <a:ext cx="81569" cy="983049"/>
            </a:xfrm>
            <a:custGeom>
              <a:avLst/>
              <a:gdLst/>
              <a:ahLst/>
              <a:cxnLst/>
              <a:rect l="l" t="t" r="r" b="b"/>
              <a:pathLst>
                <a:path w="1855" h="22356" extrusionOk="0">
                  <a:moveTo>
                    <a:pt x="711" y="0"/>
                  </a:moveTo>
                  <a:lnTo>
                    <a:pt x="1" y="22356"/>
                  </a:lnTo>
                  <a:lnTo>
                    <a:pt x="1855" y="22287"/>
                  </a:ln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E4D1">
            <a:alpha val="4717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700"/>
              <a:buFont typeface="Black Han Sans"/>
              <a:buNone/>
              <a:defRPr sz="2700">
                <a:solidFill>
                  <a:schemeClr val="dk1"/>
                </a:solidFill>
                <a:latin typeface="Black Han Sans"/>
                <a:ea typeface="Black Han Sans"/>
                <a:cs typeface="Black Han Sans"/>
                <a:sym typeface="Black Ha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1600"/>
              </a:spcBef>
              <a:spcAft>
                <a:spcPts val="160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8" r:id="rId5"/>
    <p:sldLayoutId id="2147483659" r:id="rId6"/>
    <p:sldLayoutId id="2147483670" r:id="rId7"/>
    <p:sldLayoutId id="214748367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hyperlink" Target="https://www.kbb.com/car-news/averaged-used-car-price-down-4-since-last-year/" TargetMode="External"/><Relationship Id="rId3" Type="http://schemas.openxmlformats.org/officeDocument/2006/relationships/slideLayout" Target="../slideLayouts/slideLayout6.xml"/><Relationship Id="rId7" Type="http://schemas.openxmlformats.org/officeDocument/2006/relationships/hyperlink" Target="https://mikeduman.com/blog/ways-save-money-when-creating-used-car-budget"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www.investopedia.com/articles/investing/090314/just-what-factors-value-your-used-car.asp" TargetMode="External"/><Relationship Id="rId5" Type="http://schemas.openxmlformats.org/officeDocument/2006/relationships/hyperlink" Target="https://www.kaggle.com/datasets/sukhmandeepsinghbrar/car-price-prediction-dataset" TargetMode="External"/><Relationship Id="rId4" Type="http://schemas.openxmlformats.org/officeDocument/2006/relationships/notesSlide" Target="../notesSlides/notesSlide15.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dedodd1.wixsite.com/datascience" TargetMode="External"/><Relationship Id="rId5" Type="http://schemas.openxmlformats.org/officeDocument/2006/relationships/hyperlink" Target="mailto:dedodd@my365.bellevue.edu" TargetMode="Externa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9"/>
          <p:cNvSpPr txBox="1">
            <a:spLocks noGrp="1"/>
          </p:cNvSpPr>
          <p:nvPr>
            <p:ph type="subTitle" idx="1"/>
          </p:nvPr>
        </p:nvSpPr>
        <p:spPr>
          <a:xfrm>
            <a:off x="844500" y="2302950"/>
            <a:ext cx="5948400" cy="41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Created by: Denise Dodd</a:t>
            </a:r>
            <a:endParaRPr dirty="0"/>
          </a:p>
        </p:txBody>
      </p:sp>
      <p:sp>
        <p:nvSpPr>
          <p:cNvPr id="669" name="Google Shape;669;p29"/>
          <p:cNvSpPr txBox="1">
            <a:spLocks noGrp="1"/>
          </p:cNvSpPr>
          <p:nvPr>
            <p:ph type="ctrTitle"/>
          </p:nvPr>
        </p:nvSpPr>
        <p:spPr>
          <a:xfrm>
            <a:off x="844500" y="599625"/>
            <a:ext cx="6572516" cy="178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Predicting Used Car Prices</a:t>
            </a:r>
            <a:endParaRPr dirty="0"/>
          </a:p>
        </p:txBody>
      </p:sp>
      <p:grpSp>
        <p:nvGrpSpPr>
          <p:cNvPr id="670" name="Google Shape;670;p29"/>
          <p:cNvGrpSpPr/>
          <p:nvPr/>
        </p:nvGrpSpPr>
        <p:grpSpPr>
          <a:xfrm>
            <a:off x="7322784" y="2017639"/>
            <a:ext cx="340344" cy="1186354"/>
            <a:chOff x="3871459" y="1524906"/>
            <a:chExt cx="919351" cy="3204630"/>
          </a:xfrm>
        </p:grpSpPr>
        <p:sp>
          <p:nvSpPr>
            <p:cNvPr id="671" name="Google Shape;671;p29"/>
            <p:cNvSpPr/>
            <p:nvPr/>
          </p:nvSpPr>
          <p:spPr>
            <a:xfrm>
              <a:off x="4246630" y="3135713"/>
              <a:ext cx="175910" cy="1593822"/>
            </a:xfrm>
            <a:custGeom>
              <a:avLst/>
              <a:gdLst/>
              <a:ahLst/>
              <a:cxnLst/>
              <a:rect l="l" t="t" r="r" b="b"/>
              <a:pathLst>
                <a:path w="663" h="6007" extrusionOk="0">
                  <a:moveTo>
                    <a:pt x="1" y="1"/>
                  </a:moveTo>
                  <a:lnTo>
                    <a:pt x="1" y="6007"/>
                  </a:lnTo>
                  <a:lnTo>
                    <a:pt x="504" y="5784"/>
                  </a:lnTo>
                  <a:lnTo>
                    <a:pt x="663" y="5387"/>
                  </a:lnTo>
                  <a:lnTo>
                    <a:pt x="504" y="5297"/>
                  </a:lnTo>
                  <a:lnTo>
                    <a:pt x="504" y="5101"/>
                  </a:lnTo>
                  <a:lnTo>
                    <a:pt x="663" y="4968"/>
                  </a:lnTo>
                  <a:lnTo>
                    <a:pt x="663" y="4746"/>
                  </a:lnTo>
                  <a:lnTo>
                    <a:pt x="440" y="4682"/>
                  </a:lnTo>
                  <a:lnTo>
                    <a:pt x="440" y="4481"/>
                  </a:lnTo>
                  <a:lnTo>
                    <a:pt x="663" y="4481"/>
                  </a:lnTo>
                  <a:lnTo>
                    <a:pt x="663" y="4174"/>
                  </a:lnTo>
                  <a:lnTo>
                    <a:pt x="398" y="4153"/>
                  </a:lnTo>
                  <a:lnTo>
                    <a:pt x="6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29"/>
            <p:cNvSpPr/>
            <p:nvPr/>
          </p:nvSpPr>
          <p:spPr>
            <a:xfrm>
              <a:off x="4298633" y="3135713"/>
              <a:ext cx="11409" cy="1574188"/>
            </a:xfrm>
            <a:custGeom>
              <a:avLst/>
              <a:gdLst/>
              <a:ahLst/>
              <a:cxnLst/>
              <a:rect l="l" t="t" r="r" b="b"/>
              <a:pathLst>
                <a:path w="43" h="5933" extrusionOk="0">
                  <a:moveTo>
                    <a:pt x="1" y="1"/>
                  </a:moveTo>
                  <a:lnTo>
                    <a:pt x="1" y="599"/>
                  </a:lnTo>
                  <a:lnTo>
                    <a:pt x="1" y="2008"/>
                  </a:lnTo>
                  <a:lnTo>
                    <a:pt x="1" y="3708"/>
                  </a:lnTo>
                  <a:lnTo>
                    <a:pt x="1" y="5186"/>
                  </a:lnTo>
                  <a:lnTo>
                    <a:pt x="1" y="5673"/>
                  </a:lnTo>
                  <a:lnTo>
                    <a:pt x="1" y="5895"/>
                  </a:lnTo>
                  <a:lnTo>
                    <a:pt x="1" y="5917"/>
                  </a:lnTo>
                  <a:cubicBezTo>
                    <a:pt x="1" y="5927"/>
                    <a:pt x="6" y="5932"/>
                    <a:pt x="11" y="5932"/>
                  </a:cubicBezTo>
                  <a:cubicBezTo>
                    <a:pt x="16" y="5932"/>
                    <a:pt x="22" y="5927"/>
                    <a:pt x="22" y="5917"/>
                  </a:cubicBezTo>
                  <a:lnTo>
                    <a:pt x="22" y="5318"/>
                  </a:lnTo>
                  <a:lnTo>
                    <a:pt x="22" y="3909"/>
                  </a:lnTo>
                  <a:lnTo>
                    <a:pt x="22" y="2209"/>
                  </a:lnTo>
                  <a:lnTo>
                    <a:pt x="22" y="731"/>
                  </a:lnTo>
                  <a:lnTo>
                    <a:pt x="22" y="244"/>
                  </a:lnTo>
                  <a:cubicBezTo>
                    <a:pt x="22" y="181"/>
                    <a:pt x="43" y="91"/>
                    <a:pt x="22" y="22"/>
                  </a:cubicBez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29"/>
            <p:cNvSpPr/>
            <p:nvPr/>
          </p:nvSpPr>
          <p:spPr>
            <a:xfrm>
              <a:off x="3871459" y="2135161"/>
              <a:ext cx="919351" cy="1527756"/>
            </a:xfrm>
            <a:custGeom>
              <a:avLst/>
              <a:gdLst/>
              <a:ahLst/>
              <a:cxnLst/>
              <a:rect l="l" t="t" r="r" b="b"/>
              <a:pathLst>
                <a:path w="3465" h="5758" extrusionOk="0">
                  <a:moveTo>
                    <a:pt x="2363" y="154"/>
                  </a:moveTo>
                  <a:cubicBezTo>
                    <a:pt x="2426" y="154"/>
                    <a:pt x="2474" y="197"/>
                    <a:pt x="2474" y="244"/>
                  </a:cubicBezTo>
                  <a:lnTo>
                    <a:pt x="2474" y="398"/>
                  </a:lnTo>
                  <a:cubicBezTo>
                    <a:pt x="2474" y="440"/>
                    <a:pt x="2426" y="509"/>
                    <a:pt x="2363" y="509"/>
                  </a:cubicBezTo>
                  <a:lnTo>
                    <a:pt x="1123" y="509"/>
                  </a:lnTo>
                  <a:cubicBezTo>
                    <a:pt x="1060" y="509"/>
                    <a:pt x="1017" y="440"/>
                    <a:pt x="1017" y="398"/>
                  </a:cubicBezTo>
                  <a:lnTo>
                    <a:pt x="1017" y="244"/>
                  </a:lnTo>
                  <a:cubicBezTo>
                    <a:pt x="1017" y="197"/>
                    <a:pt x="1060" y="154"/>
                    <a:pt x="1123" y="154"/>
                  </a:cubicBezTo>
                  <a:close/>
                  <a:moveTo>
                    <a:pt x="837" y="1"/>
                  </a:moveTo>
                  <a:cubicBezTo>
                    <a:pt x="377" y="1"/>
                    <a:pt x="0" y="377"/>
                    <a:pt x="0" y="837"/>
                  </a:cubicBezTo>
                  <a:lnTo>
                    <a:pt x="0" y="4015"/>
                  </a:lnTo>
                  <a:cubicBezTo>
                    <a:pt x="0" y="4481"/>
                    <a:pt x="196" y="4921"/>
                    <a:pt x="509" y="5249"/>
                  </a:cubicBezTo>
                  <a:cubicBezTo>
                    <a:pt x="837" y="5583"/>
                    <a:pt x="1282" y="5758"/>
                    <a:pt x="1743" y="5758"/>
                  </a:cubicBezTo>
                  <a:cubicBezTo>
                    <a:pt x="2209" y="5758"/>
                    <a:pt x="2649" y="5583"/>
                    <a:pt x="2956" y="5249"/>
                  </a:cubicBezTo>
                  <a:cubicBezTo>
                    <a:pt x="3289" y="4921"/>
                    <a:pt x="3464" y="4481"/>
                    <a:pt x="3464" y="4015"/>
                  </a:cubicBezTo>
                  <a:lnTo>
                    <a:pt x="3464" y="837"/>
                  </a:lnTo>
                  <a:cubicBezTo>
                    <a:pt x="3464" y="377"/>
                    <a:pt x="3109" y="1"/>
                    <a:pt x="26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29"/>
            <p:cNvSpPr/>
            <p:nvPr/>
          </p:nvSpPr>
          <p:spPr>
            <a:xfrm>
              <a:off x="3952914" y="2309481"/>
              <a:ext cx="762013" cy="1248101"/>
            </a:xfrm>
            <a:custGeom>
              <a:avLst/>
              <a:gdLst/>
              <a:ahLst/>
              <a:cxnLst/>
              <a:rect l="l" t="t" r="r" b="b"/>
              <a:pathLst>
                <a:path w="2872" h="4704" extrusionOk="0">
                  <a:moveTo>
                    <a:pt x="2122" y="43"/>
                  </a:moveTo>
                  <a:cubicBezTo>
                    <a:pt x="2188" y="43"/>
                    <a:pt x="2254" y="48"/>
                    <a:pt x="2320" y="69"/>
                  </a:cubicBezTo>
                  <a:cubicBezTo>
                    <a:pt x="2606" y="138"/>
                    <a:pt x="2802" y="403"/>
                    <a:pt x="2829" y="710"/>
                  </a:cubicBezTo>
                  <a:lnTo>
                    <a:pt x="2829" y="954"/>
                  </a:lnTo>
                  <a:lnTo>
                    <a:pt x="2829" y="2167"/>
                  </a:lnTo>
                  <a:lnTo>
                    <a:pt x="2829" y="3205"/>
                  </a:lnTo>
                  <a:cubicBezTo>
                    <a:pt x="2829" y="3401"/>
                    <a:pt x="2802" y="3602"/>
                    <a:pt x="2718" y="3777"/>
                  </a:cubicBezTo>
                  <a:cubicBezTo>
                    <a:pt x="2585" y="4131"/>
                    <a:pt x="2299" y="4417"/>
                    <a:pt x="1966" y="4550"/>
                  </a:cubicBezTo>
                  <a:cubicBezTo>
                    <a:pt x="1791" y="4619"/>
                    <a:pt x="1611" y="4661"/>
                    <a:pt x="1436" y="4661"/>
                  </a:cubicBezTo>
                  <a:cubicBezTo>
                    <a:pt x="1060" y="4661"/>
                    <a:pt x="684" y="4508"/>
                    <a:pt x="446" y="4243"/>
                  </a:cubicBezTo>
                  <a:cubicBezTo>
                    <a:pt x="181" y="3978"/>
                    <a:pt x="48" y="3623"/>
                    <a:pt x="48" y="3268"/>
                  </a:cubicBezTo>
                  <a:lnTo>
                    <a:pt x="48" y="2500"/>
                  </a:lnTo>
                  <a:lnTo>
                    <a:pt x="48" y="1197"/>
                  </a:lnTo>
                  <a:lnTo>
                    <a:pt x="48" y="779"/>
                  </a:lnTo>
                  <a:lnTo>
                    <a:pt x="48" y="710"/>
                  </a:lnTo>
                  <a:cubicBezTo>
                    <a:pt x="48" y="557"/>
                    <a:pt x="91" y="424"/>
                    <a:pt x="181" y="313"/>
                  </a:cubicBezTo>
                  <a:cubicBezTo>
                    <a:pt x="265" y="180"/>
                    <a:pt x="419" y="90"/>
                    <a:pt x="551" y="69"/>
                  </a:cubicBezTo>
                  <a:cubicBezTo>
                    <a:pt x="620" y="48"/>
                    <a:pt x="684" y="48"/>
                    <a:pt x="753" y="48"/>
                  </a:cubicBezTo>
                  <a:lnTo>
                    <a:pt x="1923" y="48"/>
                  </a:lnTo>
                  <a:cubicBezTo>
                    <a:pt x="1989" y="48"/>
                    <a:pt x="2056" y="43"/>
                    <a:pt x="2122" y="43"/>
                  </a:cubicBezTo>
                  <a:close/>
                  <a:moveTo>
                    <a:pt x="718" y="0"/>
                  </a:moveTo>
                  <a:cubicBezTo>
                    <a:pt x="647" y="0"/>
                    <a:pt x="575" y="6"/>
                    <a:pt x="509" y="27"/>
                  </a:cubicBezTo>
                  <a:cubicBezTo>
                    <a:pt x="202" y="117"/>
                    <a:pt x="1" y="382"/>
                    <a:pt x="1" y="689"/>
                  </a:cubicBezTo>
                  <a:lnTo>
                    <a:pt x="1" y="933"/>
                  </a:lnTo>
                  <a:lnTo>
                    <a:pt x="1" y="2188"/>
                  </a:lnTo>
                  <a:lnTo>
                    <a:pt x="1" y="3226"/>
                  </a:lnTo>
                  <a:cubicBezTo>
                    <a:pt x="1" y="3448"/>
                    <a:pt x="22" y="3665"/>
                    <a:pt x="133" y="3867"/>
                  </a:cubicBezTo>
                  <a:cubicBezTo>
                    <a:pt x="265" y="4195"/>
                    <a:pt x="551" y="4486"/>
                    <a:pt x="906" y="4619"/>
                  </a:cubicBezTo>
                  <a:cubicBezTo>
                    <a:pt x="1060" y="4682"/>
                    <a:pt x="1261" y="4703"/>
                    <a:pt x="1436" y="4703"/>
                  </a:cubicBezTo>
                  <a:cubicBezTo>
                    <a:pt x="1812" y="4703"/>
                    <a:pt x="2167" y="4571"/>
                    <a:pt x="2432" y="4306"/>
                  </a:cubicBezTo>
                  <a:cubicBezTo>
                    <a:pt x="2696" y="4041"/>
                    <a:pt x="2871" y="3692"/>
                    <a:pt x="2871" y="3316"/>
                  </a:cubicBezTo>
                  <a:lnTo>
                    <a:pt x="2871" y="2521"/>
                  </a:lnTo>
                  <a:lnTo>
                    <a:pt x="2871" y="1176"/>
                  </a:lnTo>
                  <a:lnTo>
                    <a:pt x="2871" y="752"/>
                  </a:lnTo>
                  <a:lnTo>
                    <a:pt x="2871" y="689"/>
                  </a:lnTo>
                  <a:cubicBezTo>
                    <a:pt x="2871" y="535"/>
                    <a:pt x="2802" y="382"/>
                    <a:pt x="2718" y="271"/>
                  </a:cubicBezTo>
                  <a:cubicBezTo>
                    <a:pt x="2628" y="138"/>
                    <a:pt x="2495" y="69"/>
                    <a:pt x="2342" y="27"/>
                  </a:cubicBezTo>
                  <a:cubicBezTo>
                    <a:pt x="2273" y="6"/>
                    <a:pt x="2209" y="6"/>
                    <a:pt x="2119" y="6"/>
                  </a:cubicBezTo>
                  <a:lnTo>
                    <a:pt x="928" y="6"/>
                  </a:lnTo>
                  <a:cubicBezTo>
                    <a:pt x="861" y="6"/>
                    <a:pt x="790" y="0"/>
                    <a:pt x="718" y="0"/>
                  </a:cubicBezTo>
                  <a:close/>
                </a:path>
              </a:pathLst>
            </a:custGeom>
            <a:solidFill>
              <a:srgbClr val="FFFFFF">
                <a:alpha val="610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29"/>
            <p:cNvSpPr/>
            <p:nvPr/>
          </p:nvSpPr>
          <p:spPr>
            <a:xfrm>
              <a:off x="4141295" y="2462576"/>
              <a:ext cx="386579" cy="878499"/>
            </a:xfrm>
            <a:custGeom>
              <a:avLst/>
              <a:gdLst/>
              <a:ahLst/>
              <a:cxnLst/>
              <a:rect l="l" t="t" r="r" b="b"/>
              <a:pathLst>
                <a:path w="1457" h="3311" extrusionOk="0">
                  <a:moveTo>
                    <a:pt x="583" y="40"/>
                  </a:moveTo>
                  <a:cubicBezTo>
                    <a:pt x="640" y="40"/>
                    <a:pt x="697" y="43"/>
                    <a:pt x="747" y="43"/>
                  </a:cubicBezTo>
                  <a:cubicBezTo>
                    <a:pt x="796" y="43"/>
                    <a:pt x="846" y="41"/>
                    <a:pt x="895" y="41"/>
                  </a:cubicBezTo>
                  <a:cubicBezTo>
                    <a:pt x="1000" y="41"/>
                    <a:pt x="1102" y="51"/>
                    <a:pt x="1192" y="112"/>
                  </a:cubicBezTo>
                  <a:cubicBezTo>
                    <a:pt x="1324" y="202"/>
                    <a:pt x="1388" y="356"/>
                    <a:pt x="1388" y="509"/>
                  </a:cubicBezTo>
                  <a:lnTo>
                    <a:pt x="1388" y="732"/>
                  </a:lnTo>
                  <a:lnTo>
                    <a:pt x="1388" y="1611"/>
                  </a:lnTo>
                  <a:lnTo>
                    <a:pt x="1388" y="2516"/>
                  </a:lnTo>
                  <a:lnTo>
                    <a:pt x="1388" y="2781"/>
                  </a:lnTo>
                  <a:cubicBezTo>
                    <a:pt x="1388" y="2914"/>
                    <a:pt x="1367" y="3025"/>
                    <a:pt x="1277" y="3115"/>
                  </a:cubicBezTo>
                  <a:cubicBezTo>
                    <a:pt x="1192" y="3200"/>
                    <a:pt x="1081" y="3247"/>
                    <a:pt x="970" y="3247"/>
                  </a:cubicBezTo>
                  <a:lnTo>
                    <a:pt x="419" y="3247"/>
                  </a:lnTo>
                  <a:cubicBezTo>
                    <a:pt x="308" y="3221"/>
                    <a:pt x="196" y="3157"/>
                    <a:pt x="133" y="3067"/>
                  </a:cubicBezTo>
                  <a:cubicBezTo>
                    <a:pt x="64" y="2982"/>
                    <a:pt x="43" y="2871"/>
                    <a:pt x="43" y="2760"/>
                  </a:cubicBezTo>
                  <a:lnTo>
                    <a:pt x="43" y="2495"/>
                  </a:lnTo>
                  <a:lnTo>
                    <a:pt x="43" y="1568"/>
                  </a:lnTo>
                  <a:lnTo>
                    <a:pt x="43" y="684"/>
                  </a:lnTo>
                  <a:lnTo>
                    <a:pt x="43" y="509"/>
                  </a:lnTo>
                  <a:cubicBezTo>
                    <a:pt x="43" y="308"/>
                    <a:pt x="154" y="154"/>
                    <a:pt x="329" y="91"/>
                  </a:cubicBezTo>
                  <a:cubicBezTo>
                    <a:pt x="398" y="48"/>
                    <a:pt x="491" y="40"/>
                    <a:pt x="583" y="40"/>
                  </a:cubicBezTo>
                  <a:close/>
                  <a:moveTo>
                    <a:pt x="530" y="1"/>
                  </a:moveTo>
                  <a:cubicBezTo>
                    <a:pt x="461" y="1"/>
                    <a:pt x="371" y="1"/>
                    <a:pt x="308" y="22"/>
                  </a:cubicBezTo>
                  <a:cubicBezTo>
                    <a:pt x="218" y="70"/>
                    <a:pt x="133" y="154"/>
                    <a:pt x="64" y="244"/>
                  </a:cubicBezTo>
                  <a:cubicBezTo>
                    <a:pt x="0" y="334"/>
                    <a:pt x="0" y="440"/>
                    <a:pt x="0" y="552"/>
                  </a:cubicBezTo>
                  <a:lnTo>
                    <a:pt x="0" y="1304"/>
                  </a:lnTo>
                  <a:lnTo>
                    <a:pt x="0" y="2320"/>
                  </a:lnTo>
                  <a:lnTo>
                    <a:pt x="0" y="2824"/>
                  </a:lnTo>
                  <a:cubicBezTo>
                    <a:pt x="0" y="3046"/>
                    <a:pt x="175" y="3247"/>
                    <a:pt x="398" y="3290"/>
                  </a:cubicBezTo>
                  <a:cubicBezTo>
                    <a:pt x="461" y="3311"/>
                    <a:pt x="530" y="3311"/>
                    <a:pt x="572" y="3311"/>
                  </a:cubicBezTo>
                  <a:lnTo>
                    <a:pt x="970" y="3311"/>
                  </a:lnTo>
                  <a:cubicBezTo>
                    <a:pt x="970" y="3311"/>
                    <a:pt x="971" y="3311"/>
                    <a:pt x="972" y="3311"/>
                  </a:cubicBezTo>
                  <a:lnTo>
                    <a:pt x="972" y="3311"/>
                  </a:lnTo>
                  <a:cubicBezTo>
                    <a:pt x="1193" y="3289"/>
                    <a:pt x="1409" y="3135"/>
                    <a:pt x="1430" y="2892"/>
                  </a:cubicBezTo>
                  <a:cubicBezTo>
                    <a:pt x="1457" y="2824"/>
                    <a:pt x="1457" y="2760"/>
                    <a:pt x="1457" y="2691"/>
                  </a:cubicBezTo>
                  <a:lnTo>
                    <a:pt x="1457" y="1876"/>
                  </a:lnTo>
                  <a:lnTo>
                    <a:pt x="1457" y="885"/>
                  </a:lnTo>
                  <a:lnTo>
                    <a:pt x="1457" y="573"/>
                  </a:lnTo>
                  <a:cubicBezTo>
                    <a:pt x="1457" y="488"/>
                    <a:pt x="1457" y="398"/>
                    <a:pt x="1409" y="308"/>
                  </a:cubicBezTo>
                  <a:cubicBezTo>
                    <a:pt x="1346" y="112"/>
                    <a:pt x="1166" y="1"/>
                    <a:pt x="948" y="1"/>
                  </a:cubicBezTo>
                  <a:close/>
                </a:path>
              </a:pathLst>
            </a:custGeom>
            <a:solidFill>
              <a:srgbClr val="FFFFFF">
                <a:alpha val="610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29"/>
            <p:cNvSpPr/>
            <p:nvPr/>
          </p:nvSpPr>
          <p:spPr>
            <a:xfrm>
              <a:off x="4141295" y="2732414"/>
              <a:ext cx="386579" cy="11409"/>
            </a:xfrm>
            <a:custGeom>
              <a:avLst/>
              <a:gdLst/>
              <a:ahLst/>
              <a:cxnLst/>
              <a:rect l="l" t="t" r="r" b="b"/>
              <a:pathLst>
                <a:path w="1457" h="43" extrusionOk="0">
                  <a:moveTo>
                    <a:pt x="22" y="1"/>
                  </a:moveTo>
                  <a:cubicBezTo>
                    <a:pt x="0" y="1"/>
                    <a:pt x="0" y="43"/>
                    <a:pt x="22" y="43"/>
                  </a:cubicBezTo>
                  <a:lnTo>
                    <a:pt x="1430" y="43"/>
                  </a:lnTo>
                  <a:cubicBezTo>
                    <a:pt x="1457" y="43"/>
                    <a:pt x="1457" y="1"/>
                    <a:pt x="1430" y="1"/>
                  </a:cubicBezTo>
                  <a:close/>
                </a:path>
              </a:pathLst>
            </a:custGeom>
            <a:solidFill>
              <a:srgbClr val="FFFFFF">
                <a:alpha val="610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29"/>
            <p:cNvSpPr/>
            <p:nvPr/>
          </p:nvSpPr>
          <p:spPr>
            <a:xfrm>
              <a:off x="4141295" y="3024806"/>
              <a:ext cx="386579" cy="18573"/>
            </a:xfrm>
            <a:custGeom>
              <a:avLst/>
              <a:gdLst/>
              <a:ahLst/>
              <a:cxnLst/>
              <a:rect l="l" t="t" r="r" b="b"/>
              <a:pathLst>
                <a:path w="1457" h="70" extrusionOk="0">
                  <a:moveTo>
                    <a:pt x="22" y="0"/>
                  </a:moveTo>
                  <a:cubicBezTo>
                    <a:pt x="0" y="0"/>
                    <a:pt x="0" y="69"/>
                    <a:pt x="22" y="69"/>
                  </a:cubicBezTo>
                  <a:lnTo>
                    <a:pt x="1430" y="69"/>
                  </a:lnTo>
                  <a:cubicBezTo>
                    <a:pt x="1457" y="69"/>
                    <a:pt x="1457" y="0"/>
                    <a:pt x="1430" y="0"/>
                  </a:cubicBezTo>
                  <a:close/>
                </a:path>
              </a:pathLst>
            </a:custGeom>
            <a:solidFill>
              <a:srgbClr val="FFFFFF">
                <a:alpha val="610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9"/>
            <p:cNvSpPr/>
            <p:nvPr/>
          </p:nvSpPr>
          <p:spPr>
            <a:xfrm>
              <a:off x="4012082" y="1524906"/>
              <a:ext cx="726725" cy="718772"/>
            </a:xfrm>
            <a:custGeom>
              <a:avLst/>
              <a:gdLst/>
              <a:ahLst/>
              <a:cxnLst/>
              <a:rect l="l" t="t" r="r" b="b"/>
              <a:pathLst>
                <a:path w="2739" h="2709" extrusionOk="0">
                  <a:moveTo>
                    <a:pt x="1399" y="0"/>
                  </a:moveTo>
                  <a:cubicBezTo>
                    <a:pt x="998" y="0"/>
                    <a:pt x="587" y="169"/>
                    <a:pt x="328" y="489"/>
                  </a:cubicBezTo>
                  <a:cubicBezTo>
                    <a:pt x="154" y="712"/>
                    <a:pt x="42" y="977"/>
                    <a:pt x="21" y="1241"/>
                  </a:cubicBezTo>
                  <a:cubicBezTo>
                    <a:pt x="0" y="1527"/>
                    <a:pt x="64" y="1813"/>
                    <a:pt x="223" y="2057"/>
                  </a:cubicBezTo>
                  <a:cubicBezTo>
                    <a:pt x="286" y="2147"/>
                    <a:pt x="419" y="2301"/>
                    <a:pt x="419" y="2301"/>
                  </a:cubicBezTo>
                  <a:lnTo>
                    <a:pt x="752" y="2301"/>
                  </a:lnTo>
                  <a:cubicBezTo>
                    <a:pt x="752" y="2301"/>
                    <a:pt x="572" y="2168"/>
                    <a:pt x="487" y="2078"/>
                  </a:cubicBezTo>
                  <a:cubicBezTo>
                    <a:pt x="355" y="1903"/>
                    <a:pt x="265" y="1681"/>
                    <a:pt x="244" y="1437"/>
                  </a:cubicBezTo>
                  <a:cubicBezTo>
                    <a:pt x="223" y="1326"/>
                    <a:pt x="244" y="1194"/>
                    <a:pt x="265" y="1088"/>
                  </a:cubicBezTo>
                  <a:cubicBezTo>
                    <a:pt x="286" y="955"/>
                    <a:pt x="328" y="865"/>
                    <a:pt x="397" y="754"/>
                  </a:cubicBezTo>
                  <a:cubicBezTo>
                    <a:pt x="530" y="558"/>
                    <a:pt x="705" y="399"/>
                    <a:pt x="906" y="315"/>
                  </a:cubicBezTo>
                  <a:cubicBezTo>
                    <a:pt x="1055" y="238"/>
                    <a:pt x="1217" y="204"/>
                    <a:pt x="1382" y="204"/>
                  </a:cubicBezTo>
                  <a:cubicBezTo>
                    <a:pt x="1458" y="204"/>
                    <a:pt x="1534" y="211"/>
                    <a:pt x="1610" y="225"/>
                  </a:cubicBezTo>
                  <a:cubicBezTo>
                    <a:pt x="2076" y="315"/>
                    <a:pt x="2426" y="712"/>
                    <a:pt x="2516" y="1173"/>
                  </a:cubicBezTo>
                  <a:cubicBezTo>
                    <a:pt x="2516" y="1220"/>
                    <a:pt x="2537" y="1284"/>
                    <a:pt x="2537" y="1353"/>
                  </a:cubicBezTo>
                  <a:cubicBezTo>
                    <a:pt x="2516" y="1591"/>
                    <a:pt x="2447" y="1813"/>
                    <a:pt x="2315" y="2036"/>
                  </a:cubicBezTo>
                  <a:cubicBezTo>
                    <a:pt x="2251" y="2099"/>
                    <a:pt x="2161" y="2211"/>
                    <a:pt x="2076" y="2253"/>
                  </a:cubicBezTo>
                  <a:cubicBezTo>
                    <a:pt x="2029" y="2301"/>
                    <a:pt x="1986" y="2322"/>
                    <a:pt x="1944" y="2364"/>
                  </a:cubicBezTo>
                  <a:cubicBezTo>
                    <a:pt x="1896" y="2364"/>
                    <a:pt x="1875" y="2385"/>
                    <a:pt x="1854" y="2385"/>
                  </a:cubicBezTo>
                  <a:cubicBezTo>
                    <a:pt x="1833" y="2412"/>
                    <a:pt x="1811" y="2412"/>
                    <a:pt x="1785" y="2433"/>
                  </a:cubicBezTo>
                  <a:cubicBezTo>
                    <a:pt x="1635" y="2481"/>
                    <a:pt x="1464" y="2510"/>
                    <a:pt x="1300" y="2510"/>
                  </a:cubicBezTo>
                  <a:cubicBezTo>
                    <a:pt x="1175" y="2510"/>
                    <a:pt x="1054" y="2493"/>
                    <a:pt x="948" y="2454"/>
                  </a:cubicBezTo>
                  <a:lnTo>
                    <a:pt x="572" y="2454"/>
                  </a:lnTo>
                  <a:cubicBezTo>
                    <a:pt x="805" y="2620"/>
                    <a:pt x="1069" y="2709"/>
                    <a:pt x="1353" y="2709"/>
                  </a:cubicBezTo>
                  <a:cubicBezTo>
                    <a:pt x="1451" y="2709"/>
                    <a:pt x="1551" y="2698"/>
                    <a:pt x="1653" y="2677"/>
                  </a:cubicBezTo>
                  <a:cubicBezTo>
                    <a:pt x="2182" y="2565"/>
                    <a:pt x="2627" y="2121"/>
                    <a:pt x="2712" y="1570"/>
                  </a:cubicBezTo>
                  <a:cubicBezTo>
                    <a:pt x="2738" y="1506"/>
                    <a:pt x="2738" y="1416"/>
                    <a:pt x="2738" y="1353"/>
                  </a:cubicBezTo>
                  <a:cubicBezTo>
                    <a:pt x="2738" y="775"/>
                    <a:pt x="2383" y="267"/>
                    <a:pt x="1833" y="71"/>
                  </a:cubicBezTo>
                  <a:cubicBezTo>
                    <a:pt x="1695" y="24"/>
                    <a:pt x="1547" y="0"/>
                    <a:pt x="13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9" name="Google Shape;679;p29"/>
          <p:cNvGrpSpPr/>
          <p:nvPr/>
        </p:nvGrpSpPr>
        <p:grpSpPr>
          <a:xfrm flipH="1">
            <a:off x="7498708" y="1303570"/>
            <a:ext cx="3396071" cy="1706196"/>
            <a:chOff x="1997175" y="3512155"/>
            <a:chExt cx="1978025" cy="993765"/>
          </a:xfrm>
        </p:grpSpPr>
        <p:sp>
          <p:nvSpPr>
            <p:cNvPr id="680" name="Google Shape;680;p29"/>
            <p:cNvSpPr/>
            <p:nvPr/>
          </p:nvSpPr>
          <p:spPr>
            <a:xfrm>
              <a:off x="3152865" y="3512155"/>
              <a:ext cx="822336" cy="478175"/>
            </a:xfrm>
            <a:custGeom>
              <a:avLst/>
              <a:gdLst/>
              <a:ahLst/>
              <a:cxnLst/>
              <a:rect l="l" t="t" r="r" b="b"/>
              <a:pathLst>
                <a:path w="10726" h="6237" extrusionOk="0">
                  <a:moveTo>
                    <a:pt x="6789" y="1"/>
                  </a:moveTo>
                  <a:cubicBezTo>
                    <a:pt x="6694" y="1"/>
                    <a:pt x="6595" y="11"/>
                    <a:pt x="6488" y="33"/>
                  </a:cubicBezTo>
                  <a:cubicBezTo>
                    <a:pt x="5715" y="208"/>
                    <a:pt x="837" y="2724"/>
                    <a:pt x="837" y="2724"/>
                  </a:cubicBezTo>
                  <a:lnTo>
                    <a:pt x="0" y="4906"/>
                  </a:lnTo>
                  <a:lnTo>
                    <a:pt x="726" y="5811"/>
                  </a:lnTo>
                  <a:cubicBezTo>
                    <a:pt x="726" y="5811"/>
                    <a:pt x="1054" y="6237"/>
                    <a:pt x="1205" y="6237"/>
                  </a:cubicBezTo>
                  <a:cubicBezTo>
                    <a:pt x="1216" y="6237"/>
                    <a:pt x="1225" y="6234"/>
                    <a:pt x="1234" y="6230"/>
                  </a:cubicBezTo>
                  <a:cubicBezTo>
                    <a:pt x="1388" y="6187"/>
                    <a:pt x="2998" y="5769"/>
                    <a:pt x="2998" y="5769"/>
                  </a:cubicBezTo>
                  <a:lnTo>
                    <a:pt x="5800" y="5261"/>
                  </a:lnTo>
                  <a:lnTo>
                    <a:pt x="8977" y="5239"/>
                  </a:lnTo>
                  <a:lnTo>
                    <a:pt x="10105" y="5594"/>
                  </a:lnTo>
                  <a:cubicBezTo>
                    <a:pt x="10105" y="5594"/>
                    <a:pt x="10251" y="5663"/>
                    <a:pt x="10382" y="5663"/>
                  </a:cubicBezTo>
                  <a:cubicBezTo>
                    <a:pt x="10447" y="5663"/>
                    <a:pt x="10508" y="5646"/>
                    <a:pt x="10545" y="5594"/>
                  </a:cubicBezTo>
                  <a:cubicBezTo>
                    <a:pt x="10656" y="5435"/>
                    <a:pt x="10725" y="3518"/>
                    <a:pt x="10545" y="3031"/>
                  </a:cubicBezTo>
                  <a:cubicBezTo>
                    <a:pt x="10349" y="2549"/>
                    <a:pt x="9862" y="1532"/>
                    <a:pt x="8760" y="912"/>
                  </a:cubicBezTo>
                  <a:cubicBezTo>
                    <a:pt x="7807" y="402"/>
                    <a:pt x="7380" y="1"/>
                    <a:pt x="6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9"/>
            <p:cNvSpPr/>
            <p:nvPr/>
          </p:nvSpPr>
          <p:spPr>
            <a:xfrm>
              <a:off x="3117137" y="3646554"/>
              <a:ext cx="834066" cy="355431"/>
            </a:xfrm>
            <a:custGeom>
              <a:avLst/>
              <a:gdLst/>
              <a:ahLst/>
              <a:cxnLst/>
              <a:rect l="l" t="t" r="r" b="b"/>
              <a:pathLst>
                <a:path w="10879" h="4636" extrusionOk="0">
                  <a:moveTo>
                    <a:pt x="6088" y="0"/>
                  </a:moveTo>
                  <a:cubicBezTo>
                    <a:pt x="6033" y="0"/>
                    <a:pt x="6001" y="2"/>
                    <a:pt x="6001" y="2"/>
                  </a:cubicBezTo>
                  <a:lnTo>
                    <a:pt x="1457" y="2385"/>
                  </a:lnTo>
                  <a:cubicBezTo>
                    <a:pt x="1457" y="2385"/>
                    <a:pt x="1324" y="3418"/>
                    <a:pt x="1457" y="3465"/>
                  </a:cubicBezTo>
                  <a:cubicBezTo>
                    <a:pt x="1589" y="3508"/>
                    <a:pt x="0" y="4636"/>
                    <a:pt x="0" y="4636"/>
                  </a:cubicBezTo>
                  <a:cubicBezTo>
                    <a:pt x="0" y="4636"/>
                    <a:pt x="2849" y="4371"/>
                    <a:pt x="3379" y="4344"/>
                  </a:cubicBezTo>
                  <a:cubicBezTo>
                    <a:pt x="3909" y="4323"/>
                    <a:pt x="5715" y="3682"/>
                    <a:pt x="6160" y="3661"/>
                  </a:cubicBezTo>
                  <a:cubicBezTo>
                    <a:pt x="6317" y="3654"/>
                    <a:pt x="6512" y="3644"/>
                    <a:pt x="6755" y="3644"/>
                  </a:cubicBezTo>
                  <a:cubicBezTo>
                    <a:pt x="7225" y="3644"/>
                    <a:pt x="7873" y="3681"/>
                    <a:pt x="8760" y="3841"/>
                  </a:cubicBezTo>
                  <a:cubicBezTo>
                    <a:pt x="9397" y="3944"/>
                    <a:pt x="9861" y="3989"/>
                    <a:pt x="10186" y="3989"/>
                  </a:cubicBezTo>
                  <a:cubicBezTo>
                    <a:pt x="10547" y="3989"/>
                    <a:pt x="10735" y="3933"/>
                    <a:pt x="10794" y="3841"/>
                  </a:cubicBezTo>
                  <a:cubicBezTo>
                    <a:pt x="10879" y="3661"/>
                    <a:pt x="7749" y="1940"/>
                    <a:pt x="7568" y="1696"/>
                  </a:cubicBezTo>
                  <a:cubicBezTo>
                    <a:pt x="7372" y="1479"/>
                    <a:pt x="7219" y="902"/>
                    <a:pt x="7219" y="441"/>
                  </a:cubicBezTo>
                  <a:cubicBezTo>
                    <a:pt x="7219" y="34"/>
                    <a:pt x="6367" y="0"/>
                    <a:pt x="6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9"/>
            <p:cNvSpPr/>
            <p:nvPr/>
          </p:nvSpPr>
          <p:spPr>
            <a:xfrm>
              <a:off x="3663702" y="3664571"/>
              <a:ext cx="263276" cy="262126"/>
            </a:xfrm>
            <a:custGeom>
              <a:avLst/>
              <a:gdLst/>
              <a:ahLst/>
              <a:cxnLst/>
              <a:rect l="l" t="t" r="r" b="b"/>
              <a:pathLst>
                <a:path w="3434" h="3419" extrusionOk="0">
                  <a:moveTo>
                    <a:pt x="27" y="1"/>
                  </a:moveTo>
                  <a:cubicBezTo>
                    <a:pt x="0" y="1"/>
                    <a:pt x="3" y="53"/>
                    <a:pt x="21" y="53"/>
                  </a:cubicBezTo>
                  <a:cubicBezTo>
                    <a:pt x="725" y="248"/>
                    <a:pt x="1414" y="450"/>
                    <a:pt x="2076" y="715"/>
                  </a:cubicBezTo>
                  <a:cubicBezTo>
                    <a:pt x="2208" y="778"/>
                    <a:pt x="2383" y="826"/>
                    <a:pt x="2494" y="911"/>
                  </a:cubicBezTo>
                  <a:cubicBezTo>
                    <a:pt x="2579" y="979"/>
                    <a:pt x="2606" y="1091"/>
                    <a:pt x="2648" y="1197"/>
                  </a:cubicBezTo>
                  <a:cubicBezTo>
                    <a:pt x="2802" y="1620"/>
                    <a:pt x="2934" y="2039"/>
                    <a:pt x="3066" y="2457"/>
                  </a:cubicBezTo>
                  <a:cubicBezTo>
                    <a:pt x="3153" y="2697"/>
                    <a:pt x="3227" y="2954"/>
                    <a:pt x="3296" y="3201"/>
                  </a:cubicBezTo>
                  <a:lnTo>
                    <a:pt x="3296" y="3201"/>
                  </a:lnTo>
                  <a:cubicBezTo>
                    <a:pt x="3005" y="2776"/>
                    <a:pt x="2715" y="2356"/>
                    <a:pt x="2404" y="1949"/>
                  </a:cubicBezTo>
                  <a:cubicBezTo>
                    <a:pt x="2272" y="1774"/>
                    <a:pt x="2140" y="1530"/>
                    <a:pt x="1965" y="1377"/>
                  </a:cubicBezTo>
                  <a:cubicBezTo>
                    <a:pt x="1875" y="1308"/>
                    <a:pt x="1742" y="1265"/>
                    <a:pt x="1631" y="1223"/>
                  </a:cubicBezTo>
                  <a:cubicBezTo>
                    <a:pt x="1456" y="1154"/>
                    <a:pt x="1255" y="1112"/>
                    <a:pt x="1080" y="1043"/>
                  </a:cubicBezTo>
                  <a:cubicBezTo>
                    <a:pt x="794" y="979"/>
                    <a:pt x="508" y="889"/>
                    <a:pt x="222" y="826"/>
                  </a:cubicBezTo>
                  <a:cubicBezTo>
                    <a:pt x="175" y="826"/>
                    <a:pt x="153" y="868"/>
                    <a:pt x="196" y="889"/>
                  </a:cubicBezTo>
                  <a:cubicBezTo>
                    <a:pt x="418" y="932"/>
                    <a:pt x="662" y="1001"/>
                    <a:pt x="884" y="1064"/>
                  </a:cubicBezTo>
                  <a:cubicBezTo>
                    <a:pt x="1213" y="1154"/>
                    <a:pt x="1568" y="1223"/>
                    <a:pt x="1875" y="1398"/>
                  </a:cubicBezTo>
                  <a:cubicBezTo>
                    <a:pt x="2050" y="1509"/>
                    <a:pt x="2208" y="1753"/>
                    <a:pt x="2341" y="1927"/>
                  </a:cubicBezTo>
                  <a:cubicBezTo>
                    <a:pt x="2537" y="2235"/>
                    <a:pt x="2759" y="2521"/>
                    <a:pt x="2955" y="2833"/>
                  </a:cubicBezTo>
                  <a:cubicBezTo>
                    <a:pt x="3088" y="3029"/>
                    <a:pt x="3220" y="3209"/>
                    <a:pt x="3352" y="3405"/>
                  </a:cubicBezTo>
                  <a:cubicBezTo>
                    <a:pt x="3361" y="3414"/>
                    <a:pt x="3378" y="3419"/>
                    <a:pt x="3393" y="3419"/>
                  </a:cubicBezTo>
                  <a:cubicBezTo>
                    <a:pt x="3415" y="3419"/>
                    <a:pt x="3434" y="3409"/>
                    <a:pt x="3421" y="3384"/>
                  </a:cubicBezTo>
                  <a:cubicBezTo>
                    <a:pt x="3199" y="2653"/>
                    <a:pt x="2976" y="1927"/>
                    <a:pt x="2712" y="1223"/>
                  </a:cubicBezTo>
                  <a:cubicBezTo>
                    <a:pt x="2669" y="1112"/>
                    <a:pt x="2648" y="979"/>
                    <a:pt x="2579" y="911"/>
                  </a:cubicBezTo>
                  <a:cubicBezTo>
                    <a:pt x="2516" y="826"/>
                    <a:pt x="2383" y="778"/>
                    <a:pt x="2293" y="736"/>
                  </a:cubicBezTo>
                  <a:cubicBezTo>
                    <a:pt x="1875" y="561"/>
                    <a:pt x="1456" y="429"/>
                    <a:pt x="1017" y="296"/>
                  </a:cubicBezTo>
                  <a:cubicBezTo>
                    <a:pt x="704" y="185"/>
                    <a:pt x="376" y="95"/>
                    <a:pt x="42" y="5"/>
                  </a:cubicBezTo>
                  <a:cubicBezTo>
                    <a:pt x="37" y="2"/>
                    <a:pt x="32" y="1"/>
                    <a:pt x="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9"/>
            <p:cNvSpPr/>
            <p:nvPr/>
          </p:nvSpPr>
          <p:spPr>
            <a:xfrm>
              <a:off x="3660405" y="3594496"/>
              <a:ext cx="287273" cy="353284"/>
            </a:xfrm>
            <a:custGeom>
              <a:avLst/>
              <a:gdLst/>
              <a:ahLst/>
              <a:cxnLst/>
              <a:rect l="l" t="t" r="r" b="b"/>
              <a:pathLst>
                <a:path w="3747" h="4608" extrusionOk="0">
                  <a:moveTo>
                    <a:pt x="151" y="1"/>
                  </a:moveTo>
                  <a:cubicBezTo>
                    <a:pt x="136" y="1"/>
                    <a:pt x="118" y="7"/>
                    <a:pt x="106" y="18"/>
                  </a:cubicBezTo>
                  <a:cubicBezTo>
                    <a:pt x="0" y="500"/>
                    <a:pt x="0" y="988"/>
                    <a:pt x="106" y="1448"/>
                  </a:cubicBezTo>
                  <a:cubicBezTo>
                    <a:pt x="154" y="1740"/>
                    <a:pt x="218" y="2068"/>
                    <a:pt x="371" y="2312"/>
                  </a:cubicBezTo>
                  <a:cubicBezTo>
                    <a:pt x="504" y="2508"/>
                    <a:pt x="726" y="2640"/>
                    <a:pt x="927" y="2751"/>
                  </a:cubicBezTo>
                  <a:cubicBezTo>
                    <a:pt x="1611" y="3127"/>
                    <a:pt x="2273" y="3567"/>
                    <a:pt x="2913" y="3991"/>
                  </a:cubicBezTo>
                  <a:cubicBezTo>
                    <a:pt x="3088" y="4097"/>
                    <a:pt x="3242" y="4208"/>
                    <a:pt x="3417" y="4319"/>
                  </a:cubicBezTo>
                  <a:cubicBezTo>
                    <a:pt x="3464" y="4361"/>
                    <a:pt x="3528" y="4409"/>
                    <a:pt x="3597" y="4451"/>
                  </a:cubicBezTo>
                  <a:cubicBezTo>
                    <a:pt x="3597" y="4451"/>
                    <a:pt x="3681" y="4541"/>
                    <a:pt x="3660" y="4541"/>
                  </a:cubicBezTo>
                  <a:cubicBezTo>
                    <a:pt x="3654" y="4539"/>
                    <a:pt x="3649" y="4537"/>
                    <a:pt x="3644" y="4537"/>
                  </a:cubicBezTo>
                  <a:cubicBezTo>
                    <a:pt x="3613" y="4537"/>
                    <a:pt x="3603" y="4587"/>
                    <a:pt x="3639" y="4605"/>
                  </a:cubicBezTo>
                  <a:cubicBezTo>
                    <a:pt x="3645" y="4607"/>
                    <a:pt x="3651" y="4608"/>
                    <a:pt x="3657" y="4608"/>
                  </a:cubicBezTo>
                  <a:cubicBezTo>
                    <a:pt x="3715" y="4608"/>
                    <a:pt x="3746" y="4516"/>
                    <a:pt x="3708" y="4473"/>
                  </a:cubicBezTo>
                  <a:cubicBezTo>
                    <a:pt x="3681" y="4409"/>
                    <a:pt x="3575" y="4340"/>
                    <a:pt x="3507" y="4319"/>
                  </a:cubicBezTo>
                  <a:cubicBezTo>
                    <a:pt x="3178" y="4075"/>
                    <a:pt x="2845" y="3858"/>
                    <a:pt x="2516" y="3657"/>
                  </a:cubicBezTo>
                  <a:cubicBezTo>
                    <a:pt x="2161" y="3435"/>
                    <a:pt x="1828" y="3217"/>
                    <a:pt x="1499" y="3016"/>
                  </a:cubicBezTo>
                  <a:cubicBezTo>
                    <a:pt x="1060" y="2730"/>
                    <a:pt x="482" y="2577"/>
                    <a:pt x="329" y="2026"/>
                  </a:cubicBezTo>
                  <a:cubicBezTo>
                    <a:pt x="196" y="1629"/>
                    <a:pt x="64" y="1210"/>
                    <a:pt x="85" y="786"/>
                  </a:cubicBezTo>
                  <a:cubicBezTo>
                    <a:pt x="85" y="548"/>
                    <a:pt x="133" y="283"/>
                    <a:pt x="175" y="40"/>
                  </a:cubicBezTo>
                  <a:cubicBezTo>
                    <a:pt x="187" y="12"/>
                    <a:pt x="172"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29"/>
            <p:cNvSpPr/>
            <p:nvPr/>
          </p:nvSpPr>
          <p:spPr>
            <a:xfrm>
              <a:off x="1997175" y="3720922"/>
              <a:ext cx="1282417" cy="784999"/>
            </a:xfrm>
            <a:custGeom>
              <a:avLst/>
              <a:gdLst/>
              <a:ahLst/>
              <a:cxnLst/>
              <a:rect l="l" t="t" r="r" b="b"/>
              <a:pathLst>
                <a:path w="16727" h="10239" extrusionOk="0">
                  <a:moveTo>
                    <a:pt x="15911" y="1"/>
                  </a:moveTo>
                  <a:lnTo>
                    <a:pt x="727" y="3533"/>
                  </a:lnTo>
                  <a:cubicBezTo>
                    <a:pt x="727" y="3533"/>
                    <a:pt x="1" y="6023"/>
                    <a:pt x="727" y="7876"/>
                  </a:cubicBezTo>
                  <a:cubicBezTo>
                    <a:pt x="1479" y="9730"/>
                    <a:pt x="2713" y="10238"/>
                    <a:pt x="2713" y="10238"/>
                  </a:cubicBezTo>
                  <a:lnTo>
                    <a:pt x="16308" y="3507"/>
                  </a:lnTo>
                  <a:lnTo>
                    <a:pt x="16727" y="1632"/>
                  </a:lnTo>
                  <a:lnTo>
                    <a:pt x="159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5" name="Google Shape;685;p29"/>
          <p:cNvGrpSpPr/>
          <p:nvPr/>
        </p:nvGrpSpPr>
        <p:grpSpPr>
          <a:xfrm>
            <a:off x="4063865" y="3583065"/>
            <a:ext cx="3284189" cy="1168269"/>
            <a:chOff x="2536050" y="2210275"/>
            <a:chExt cx="5672175" cy="2017737"/>
          </a:xfrm>
        </p:grpSpPr>
        <p:sp>
          <p:nvSpPr>
            <p:cNvPr id="686" name="Google Shape;686;p29"/>
            <p:cNvSpPr/>
            <p:nvPr/>
          </p:nvSpPr>
          <p:spPr>
            <a:xfrm>
              <a:off x="2536050" y="2210275"/>
              <a:ext cx="5672175" cy="1619642"/>
            </a:xfrm>
            <a:custGeom>
              <a:avLst/>
              <a:gdLst/>
              <a:ahLst/>
              <a:cxnLst/>
              <a:rect l="l" t="t" r="r" b="b"/>
              <a:pathLst>
                <a:path w="73667" h="21035" extrusionOk="0">
                  <a:moveTo>
                    <a:pt x="39484" y="0"/>
                  </a:moveTo>
                  <a:cubicBezTo>
                    <a:pt x="32918" y="0"/>
                    <a:pt x="27391" y="2097"/>
                    <a:pt x="25491" y="3096"/>
                  </a:cubicBezTo>
                  <a:cubicBezTo>
                    <a:pt x="23526" y="4112"/>
                    <a:pt x="16795" y="7465"/>
                    <a:pt x="14454" y="7995"/>
                  </a:cubicBezTo>
                  <a:cubicBezTo>
                    <a:pt x="12118" y="8524"/>
                    <a:pt x="4947" y="9541"/>
                    <a:pt x="2585" y="11241"/>
                  </a:cubicBezTo>
                  <a:cubicBezTo>
                    <a:pt x="577" y="12676"/>
                    <a:pt x="0" y="15854"/>
                    <a:pt x="223" y="18433"/>
                  </a:cubicBezTo>
                  <a:cubicBezTo>
                    <a:pt x="286" y="19164"/>
                    <a:pt x="265" y="20335"/>
                    <a:pt x="948" y="20774"/>
                  </a:cubicBezTo>
                  <a:cubicBezTo>
                    <a:pt x="1282" y="20970"/>
                    <a:pt x="1700" y="20970"/>
                    <a:pt x="2076" y="20970"/>
                  </a:cubicBezTo>
                  <a:cubicBezTo>
                    <a:pt x="4296" y="21016"/>
                    <a:pt x="6520" y="21035"/>
                    <a:pt x="8746" y="21035"/>
                  </a:cubicBezTo>
                  <a:cubicBezTo>
                    <a:pt x="17407" y="21035"/>
                    <a:pt x="26101" y="20752"/>
                    <a:pt x="34738" y="20663"/>
                  </a:cubicBezTo>
                  <a:cubicBezTo>
                    <a:pt x="43297" y="20573"/>
                    <a:pt x="51840" y="20467"/>
                    <a:pt x="60399" y="20308"/>
                  </a:cubicBezTo>
                  <a:cubicBezTo>
                    <a:pt x="63312" y="20266"/>
                    <a:pt x="66204" y="20202"/>
                    <a:pt x="69117" y="20112"/>
                  </a:cubicBezTo>
                  <a:cubicBezTo>
                    <a:pt x="69403" y="20112"/>
                    <a:pt x="69757" y="20134"/>
                    <a:pt x="70133" y="20134"/>
                  </a:cubicBezTo>
                  <a:cubicBezTo>
                    <a:pt x="70460" y="20149"/>
                    <a:pt x="70807" y="20166"/>
                    <a:pt x="71146" y="20166"/>
                  </a:cubicBezTo>
                  <a:cubicBezTo>
                    <a:pt x="71725" y="20166"/>
                    <a:pt x="72280" y="20118"/>
                    <a:pt x="72670" y="19938"/>
                  </a:cubicBezTo>
                  <a:cubicBezTo>
                    <a:pt x="73666" y="19472"/>
                    <a:pt x="71590" y="11109"/>
                    <a:pt x="70970" y="8858"/>
                  </a:cubicBezTo>
                  <a:cubicBezTo>
                    <a:pt x="70329" y="6628"/>
                    <a:pt x="68502" y="6496"/>
                    <a:pt x="66844" y="6363"/>
                  </a:cubicBezTo>
                  <a:cubicBezTo>
                    <a:pt x="65213" y="6231"/>
                    <a:pt x="61172" y="4488"/>
                    <a:pt x="57046" y="2857"/>
                  </a:cubicBezTo>
                  <a:cubicBezTo>
                    <a:pt x="52921" y="1221"/>
                    <a:pt x="47052" y="140"/>
                    <a:pt x="40167" y="8"/>
                  </a:cubicBezTo>
                  <a:cubicBezTo>
                    <a:pt x="39938" y="3"/>
                    <a:pt x="39711" y="0"/>
                    <a:pt x="39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9"/>
            <p:cNvSpPr/>
            <p:nvPr/>
          </p:nvSpPr>
          <p:spPr>
            <a:xfrm>
              <a:off x="2558072" y="3186233"/>
              <a:ext cx="5593868" cy="643699"/>
            </a:xfrm>
            <a:custGeom>
              <a:avLst/>
              <a:gdLst/>
              <a:ahLst/>
              <a:cxnLst/>
              <a:rect l="l" t="t" r="r" b="b"/>
              <a:pathLst>
                <a:path w="72650" h="8360" extrusionOk="0">
                  <a:moveTo>
                    <a:pt x="12345" y="0"/>
                  </a:moveTo>
                  <a:cubicBezTo>
                    <a:pt x="8827" y="0"/>
                    <a:pt x="5890" y="2805"/>
                    <a:pt x="5477" y="6468"/>
                  </a:cubicBezTo>
                  <a:lnTo>
                    <a:pt x="0" y="6489"/>
                  </a:lnTo>
                  <a:cubicBezTo>
                    <a:pt x="48" y="7104"/>
                    <a:pt x="180" y="7792"/>
                    <a:pt x="662" y="8099"/>
                  </a:cubicBezTo>
                  <a:cubicBezTo>
                    <a:pt x="996" y="8295"/>
                    <a:pt x="1414" y="8295"/>
                    <a:pt x="1790" y="8295"/>
                  </a:cubicBezTo>
                  <a:cubicBezTo>
                    <a:pt x="4010" y="8341"/>
                    <a:pt x="6234" y="8360"/>
                    <a:pt x="8460" y="8360"/>
                  </a:cubicBezTo>
                  <a:cubicBezTo>
                    <a:pt x="17121" y="8360"/>
                    <a:pt x="25815" y="8077"/>
                    <a:pt x="34452" y="7988"/>
                  </a:cubicBezTo>
                  <a:cubicBezTo>
                    <a:pt x="43011" y="7898"/>
                    <a:pt x="51554" y="7792"/>
                    <a:pt x="60113" y="7633"/>
                  </a:cubicBezTo>
                  <a:cubicBezTo>
                    <a:pt x="63026" y="7591"/>
                    <a:pt x="65918" y="7527"/>
                    <a:pt x="68831" y="7437"/>
                  </a:cubicBezTo>
                  <a:cubicBezTo>
                    <a:pt x="68868" y="7437"/>
                    <a:pt x="68907" y="7436"/>
                    <a:pt x="68947" y="7436"/>
                  </a:cubicBezTo>
                  <a:cubicBezTo>
                    <a:pt x="69461" y="7436"/>
                    <a:pt x="70161" y="7501"/>
                    <a:pt x="70830" y="7501"/>
                  </a:cubicBezTo>
                  <a:cubicBezTo>
                    <a:pt x="71420" y="7501"/>
                    <a:pt x="71987" y="7451"/>
                    <a:pt x="72384" y="7263"/>
                  </a:cubicBezTo>
                  <a:cubicBezTo>
                    <a:pt x="72586" y="7173"/>
                    <a:pt x="72649" y="6775"/>
                    <a:pt x="72649" y="6225"/>
                  </a:cubicBezTo>
                  <a:lnTo>
                    <a:pt x="72649" y="6225"/>
                  </a:lnTo>
                  <a:lnTo>
                    <a:pt x="64795" y="6246"/>
                  </a:lnTo>
                  <a:cubicBezTo>
                    <a:pt x="63979" y="3222"/>
                    <a:pt x="61395" y="992"/>
                    <a:pt x="58286" y="928"/>
                  </a:cubicBezTo>
                  <a:cubicBezTo>
                    <a:pt x="58239" y="927"/>
                    <a:pt x="58192" y="927"/>
                    <a:pt x="58146" y="927"/>
                  </a:cubicBezTo>
                  <a:cubicBezTo>
                    <a:pt x="55001" y="927"/>
                    <a:pt x="52315" y="3204"/>
                    <a:pt x="51506" y="6288"/>
                  </a:cubicBezTo>
                  <a:lnTo>
                    <a:pt x="19178" y="6421"/>
                  </a:lnTo>
                  <a:cubicBezTo>
                    <a:pt x="18760" y="2846"/>
                    <a:pt x="15958" y="65"/>
                    <a:pt x="12473" y="1"/>
                  </a:cubicBezTo>
                  <a:cubicBezTo>
                    <a:pt x="12430" y="1"/>
                    <a:pt x="12388" y="0"/>
                    <a:pt x="12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9"/>
            <p:cNvSpPr/>
            <p:nvPr/>
          </p:nvSpPr>
          <p:spPr>
            <a:xfrm>
              <a:off x="3059640" y="3267775"/>
              <a:ext cx="897252" cy="888859"/>
            </a:xfrm>
            <a:custGeom>
              <a:avLst/>
              <a:gdLst/>
              <a:ahLst/>
              <a:cxnLst/>
              <a:rect l="l" t="t" r="r" b="b"/>
              <a:pathLst>
                <a:path w="11653" h="11544" extrusionOk="0">
                  <a:moveTo>
                    <a:pt x="5806" y="0"/>
                  </a:moveTo>
                  <a:cubicBezTo>
                    <a:pt x="2685" y="0"/>
                    <a:pt x="132" y="2512"/>
                    <a:pt x="64" y="5648"/>
                  </a:cubicBezTo>
                  <a:cubicBezTo>
                    <a:pt x="1" y="8825"/>
                    <a:pt x="2516" y="11473"/>
                    <a:pt x="5715" y="11542"/>
                  </a:cubicBezTo>
                  <a:cubicBezTo>
                    <a:pt x="5754" y="11543"/>
                    <a:pt x="5793" y="11543"/>
                    <a:pt x="5832" y="11543"/>
                  </a:cubicBezTo>
                  <a:cubicBezTo>
                    <a:pt x="8957" y="11543"/>
                    <a:pt x="11521" y="9030"/>
                    <a:pt x="11584" y="5891"/>
                  </a:cubicBezTo>
                  <a:cubicBezTo>
                    <a:pt x="11652" y="2713"/>
                    <a:pt x="9137" y="65"/>
                    <a:pt x="5932" y="2"/>
                  </a:cubicBezTo>
                  <a:cubicBezTo>
                    <a:pt x="5890" y="1"/>
                    <a:pt x="5848" y="0"/>
                    <a:pt x="5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89" name="Google Shape;689;p29"/>
            <p:cNvSpPr/>
            <p:nvPr/>
          </p:nvSpPr>
          <p:spPr>
            <a:xfrm>
              <a:off x="3258219" y="3464737"/>
              <a:ext cx="499637" cy="494940"/>
            </a:xfrm>
            <a:custGeom>
              <a:avLst/>
              <a:gdLst/>
              <a:ahLst/>
              <a:cxnLst/>
              <a:rect l="l" t="t" r="r" b="b"/>
              <a:pathLst>
                <a:path w="6489" h="6428" extrusionOk="0">
                  <a:moveTo>
                    <a:pt x="3234" y="1"/>
                  </a:moveTo>
                  <a:cubicBezTo>
                    <a:pt x="1504" y="1"/>
                    <a:pt x="69" y="1394"/>
                    <a:pt x="22" y="3137"/>
                  </a:cubicBezTo>
                  <a:cubicBezTo>
                    <a:pt x="1" y="4922"/>
                    <a:pt x="1415" y="6378"/>
                    <a:pt x="3179" y="6426"/>
                  </a:cubicBezTo>
                  <a:cubicBezTo>
                    <a:pt x="3204" y="6427"/>
                    <a:pt x="3230" y="6427"/>
                    <a:pt x="3256" y="6427"/>
                  </a:cubicBezTo>
                  <a:cubicBezTo>
                    <a:pt x="4985" y="6427"/>
                    <a:pt x="6426" y="5028"/>
                    <a:pt x="6468" y="3270"/>
                  </a:cubicBezTo>
                  <a:cubicBezTo>
                    <a:pt x="6489" y="1501"/>
                    <a:pt x="5075" y="23"/>
                    <a:pt x="3311" y="2"/>
                  </a:cubicBezTo>
                  <a:cubicBezTo>
                    <a:pt x="3285" y="1"/>
                    <a:pt x="3259" y="1"/>
                    <a:pt x="3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9"/>
            <p:cNvSpPr/>
            <p:nvPr/>
          </p:nvSpPr>
          <p:spPr>
            <a:xfrm>
              <a:off x="3428309" y="3633287"/>
              <a:ext cx="159539" cy="157845"/>
            </a:xfrm>
            <a:custGeom>
              <a:avLst/>
              <a:gdLst/>
              <a:ahLst/>
              <a:cxnLst/>
              <a:rect l="l" t="t" r="r" b="b"/>
              <a:pathLst>
                <a:path w="2072" h="2050" extrusionOk="0">
                  <a:moveTo>
                    <a:pt x="1060" y="0"/>
                  </a:moveTo>
                  <a:cubicBezTo>
                    <a:pt x="482" y="0"/>
                    <a:pt x="22" y="440"/>
                    <a:pt x="22" y="1012"/>
                  </a:cubicBezTo>
                  <a:cubicBezTo>
                    <a:pt x="0" y="1563"/>
                    <a:pt x="440" y="2029"/>
                    <a:pt x="1012" y="2050"/>
                  </a:cubicBezTo>
                  <a:cubicBezTo>
                    <a:pt x="1589" y="2050"/>
                    <a:pt x="2050" y="1610"/>
                    <a:pt x="2050" y="1033"/>
                  </a:cubicBezTo>
                  <a:cubicBezTo>
                    <a:pt x="2071" y="482"/>
                    <a:pt x="1632" y="21"/>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91" name="Google Shape;691;p29"/>
            <p:cNvSpPr/>
            <p:nvPr/>
          </p:nvSpPr>
          <p:spPr>
            <a:xfrm>
              <a:off x="6587173" y="3340769"/>
              <a:ext cx="897252" cy="887242"/>
            </a:xfrm>
            <a:custGeom>
              <a:avLst/>
              <a:gdLst/>
              <a:ahLst/>
              <a:cxnLst/>
              <a:rect l="l" t="t" r="r" b="b"/>
              <a:pathLst>
                <a:path w="11653" h="11523" extrusionOk="0">
                  <a:moveTo>
                    <a:pt x="5805" y="0"/>
                  </a:moveTo>
                  <a:cubicBezTo>
                    <a:pt x="2685" y="0"/>
                    <a:pt x="132" y="2491"/>
                    <a:pt x="64" y="5626"/>
                  </a:cubicBezTo>
                  <a:cubicBezTo>
                    <a:pt x="0" y="8831"/>
                    <a:pt x="2537" y="11452"/>
                    <a:pt x="5715" y="11521"/>
                  </a:cubicBezTo>
                  <a:cubicBezTo>
                    <a:pt x="5754" y="11522"/>
                    <a:pt x="5793" y="11522"/>
                    <a:pt x="5832" y="11522"/>
                  </a:cubicBezTo>
                  <a:cubicBezTo>
                    <a:pt x="8957" y="11522"/>
                    <a:pt x="11521" y="9009"/>
                    <a:pt x="11583" y="5870"/>
                  </a:cubicBezTo>
                  <a:cubicBezTo>
                    <a:pt x="11652" y="2692"/>
                    <a:pt x="9136" y="44"/>
                    <a:pt x="5932" y="2"/>
                  </a:cubicBezTo>
                  <a:cubicBezTo>
                    <a:pt x="5890" y="1"/>
                    <a:pt x="5847"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92" name="Google Shape;692;p29"/>
            <p:cNvSpPr/>
            <p:nvPr/>
          </p:nvSpPr>
          <p:spPr>
            <a:xfrm>
              <a:off x="6785752" y="3536115"/>
              <a:ext cx="499637" cy="494863"/>
            </a:xfrm>
            <a:custGeom>
              <a:avLst/>
              <a:gdLst/>
              <a:ahLst/>
              <a:cxnLst/>
              <a:rect l="l" t="t" r="r" b="b"/>
              <a:pathLst>
                <a:path w="6489" h="6427" extrusionOk="0">
                  <a:moveTo>
                    <a:pt x="3233" y="1"/>
                  </a:moveTo>
                  <a:cubicBezTo>
                    <a:pt x="1504" y="1"/>
                    <a:pt x="69" y="1394"/>
                    <a:pt x="43" y="3158"/>
                  </a:cubicBezTo>
                  <a:cubicBezTo>
                    <a:pt x="1" y="4922"/>
                    <a:pt x="1415" y="6400"/>
                    <a:pt x="3178" y="6426"/>
                  </a:cubicBezTo>
                  <a:cubicBezTo>
                    <a:pt x="3205" y="6427"/>
                    <a:pt x="3231" y="6427"/>
                    <a:pt x="3257" y="6427"/>
                  </a:cubicBezTo>
                  <a:cubicBezTo>
                    <a:pt x="5011" y="6427"/>
                    <a:pt x="6426" y="5028"/>
                    <a:pt x="6467" y="3291"/>
                  </a:cubicBezTo>
                  <a:cubicBezTo>
                    <a:pt x="6489" y="1500"/>
                    <a:pt x="5101" y="44"/>
                    <a:pt x="3311" y="2"/>
                  </a:cubicBezTo>
                  <a:cubicBezTo>
                    <a:pt x="3285" y="1"/>
                    <a:pt x="3259" y="1"/>
                    <a:pt x="32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29"/>
            <p:cNvSpPr/>
            <p:nvPr/>
          </p:nvSpPr>
          <p:spPr>
            <a:xfrm>
              <a:off x="6955842" y="3704588"/>
              <a:ext cx="159539" cy="157999"/>
            </a:xfrm>
            <a:custGeom>
              <a:avLst/>
              <a:gdLst/>
              <a:ahLst/>
              <a:cxnLst/>
              <a:rect l="l" t="t" r="r" b="b"/>
              <a:pathLst>
                <a:path w="2072" h="2052" extrusionOk="0">
                  <a:moveTo>
                    <a:pt x="1059" y="1"/>
                  </a:moveTo>
                  <a:cubicBezTo>
                    <a:pt x="482" y="1"/>
                    <a:pt x="21" y="441"/>
                    <a:pt x="21" y="1013"/>
                  </a:cubicBezTo>
                  <a:cubicBezTo>
                    <a:pt x="0" y="1563"/>
                    <a:pt x="461" y="2051"/>
                    <a:pt x="1012" y="2051"/>
                  </a:cubicBezTo>
                  <a:cubicBezTo>
                    <a:pt x="1025" y="2051"/>
                    <a:pt x="1037" y="2051"/>
                    <a:pt x="1050" y="2051"/>
                  </a:cubicBezTo>
                  <a:cubicBezTo>
                    <a:pt x="1609" y="2051"/>
                    <a:pt x="2050" y="1599"/>
                    <a:pt x="2071" y="1060"/>
                  </a:cubicBezTo>
                  <a:cubicBezTo>
                    <a:pt x="2071" y="483"/>
                    <a:pt x="1631" y="22"/>
                    <a:pt x="1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94" name="Google Shape;694;p29"/>
            <p:cNvSpPr/>
            <p:nvPr/>
          </p:nvSpPr>
          <p:spPr>
            <a:xfrm>
              <a:off x="2597726" y="2882396"/>
              <a:ext cx="794460" cy="377057"/>
            </a:xfrm>
            <a:custGeom>
              <a:avLst/>
              <a:gdLst/>
              <a:ahLst/>
              <a:cxnLst/>
              <a:rect l="l" t="t" r="r" b="b"/>
              <a:pathLst>
                <a:path w="10318" h="4897" extrusionOk="0">
                  <a:moveTo>
                    <a:pt x="10152" y="1"/>
                  </a:moveTo>
                  <a:cubicBezTo>
                    <a:pt x="10126" y="1"/>
                    <a:pt x="10099" y="12"/>
                    <a:pt x="10078" y="39"/>
                  </a:cubicBezTo>
                  <a:cubicBezTo>
                    <a:pt x="9638" y="505"/>
                    <a:pt x="9177" y="966"/>
                    <a:pt x="8690" y="1384"/>
                  </a:cubicBezTo>
                  <a:cubicBezTo>
                    <a:pt x="7986" y="2046"/>
                    <a:pt x="7234" y="2708"/>
                    <a:pt x="6370" y="3105"/>
                  </a:cubicBezTo>
                  <a:cubicBezTo>
                    <a:pt x="5645" y="3460"/>
                    <a:pt x="4808" y="3635"/>
                    <a:pt x="4035" y="3815"/>
                  </a:cubicBezTo>
                  <a:cubicBezTo>
                    <a:pt x="2753" y="4143"/>
                    <a:pt x="1450" y="4408"/>
                    <a:pt x="147" y="4652"/>
                  </a:cubicBezTo>
                  <a:cubicBezTo>
                    <a:pt x="1" y="4692"/>
                    <a:pt x="57" y="4897"/>
                    <a:pt x="196" y="4897"/>
                  </a:cubicBezTo>
                  <a:cubicBezTo>
                    <a:pt x="202" y="4897"/>
                    <a:pt x="209" y="4896"/>
                    <a:pt x="216" y="4895"/>
                  </a:cubicBezTo>
                  <a:cubicBezTo>
                    <a:pt x="767" y="4784"/>
                    <a:pt x="1296" y="4673"/>
                    <a:pt x="1847" y="4541"/>
                  </a:cubicBezTo>
                  <a:cubicBezTo>
                    <a:pt x="2774" y="4366"/>
                    <a:pt x="3680" y="4165"/>
                    <a:pt x="4585" y="3926"/>
                  </a:cubicBezTo>
                  <a:cubicBezTo>
                    <a:pt x="5338" y="3725"/>
                    <a:pt x="6132" y="3529"/>
                    <a:pt x="6815" y="3153"/>
                  </a:cubicBezTo>
                  <a:cubicBezTo>
                    <a:pt x="8092" y="2401"/>
                    <a:pt x="9241" y="1299"/>
                    <a:pt x="10237" y="192"/>
                  </a:cubicBezTo>
                  <a:cubicBezTo>
                    <a:pt x="10317" y="112"/>
                    <a:pt x="10236" y="1"/>
                    <a:pt x="10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95" name="Google Shape;695;p29"/>
            <p:cNvSpPr/>
            <p:nvPr/>
          </p:nvSpPr>
          <p:spPr>
            <a:xfrm>
              <a:off x="7184990" y="2809017"/>
              <a:ext cx="231300" cy="230992"/>
            </a:xfrm>
            <a:custGeom>
              <a:avLst/>
              <a:gdLst/>
              <a:ahLst/>
              <a:cxnLst/>
              <a:rect l="l" t="t" r="r" b="b"/>
              <a:pathLst>
                <a:path w="3004" h="3000" extrusionOk="0">
                  <a:moveTo>
                    <a:pt x="1481" y="244"/>
                  </a:moveTo>
                  <a:cubicBezTo>
                    <a:pt x="1496" y="244"/>
                    <a:pt x="1511" y="244"/>
                    <a:pt x="1526" y="245"/>
                  </a:cubicBezTo>
                  <a:cubicBezTo>
                    <a:pt x="2230" y="245"/>
                    <a:pt x="2760" y="838"/>
                    <a:pt x="2760" y="1521"/>
                  </a:cubicBezTo>
                  <a:cubicBezTo>
                    <a:pt x="2718" y="2192"/>
                    <a:pt x="2207" y="2761"/>
                    <a:pt x="1516" y="2761"/>
                  </a:cubicBezTo>
                  <a:cubicBezTo>
                    <a:pt x="1504" y="2761"/>
                    <a:pt x="1491" y="2761"/>
                    <a:pt x="1478" y="2761"/>
                  </a:cubicBezTo>
                  <a:cubicBezTo>
                    <a:pt x="795" y="2734"/>
                    <a:pt x="223" y="2162"/>
                    <a:pt x="244" y="1479"/>
                  </a:cubicBezTo>
                  <a:cubicBezTo>
                    <a:pt x="265" y="811"/>
                    <a:pt x="818" y="244"/>
                    <a:pt x="1481" y="244"/>
                  </a:cubicBezTo>
                  <a:close/>
                  <a:moveTo>
                    <a:pt x="1490" y="1"/>
                  </a:moveTo>
                  <a:cubicBezTo>
                    <a:pt x="710" y="1"/>
                    <a:pt x="22" y="676"/>
                    <a:pt x="1" y="1479"/>
                  </a:cubicBezTo>
                  <a:cubicBezTo>
                    <a:pt x="1" y="2273"/>
                    <a:pt x="663" y="2978"/>
                    <a:pt x="1478" y="2999"/>
                  </a:cubicBezTo>
                  <a:cubicBezTo>
                    <a:pt x="2315" y="2999"/>
                    <a:pt x="2953" y="2346"/>
                    <a:pt x="3003" y="1537"/>
                  </a:cubicBezTo>
                  <a:lnTo>
                    <a:pt x="3003" y="1537"/>
                  </a:lnTo>
                  <a:cubicBezTo>
                    <a:pt x="3003" y="1532"/>
                    <a:pt x="3004" y="1527"/>
                    <a:pt x="3004" y="1521"/>
                  </a:cubicBezTo>
                  <a:lnTo>
                    <a:pt x="3004" y="1521"/>
                  </a:lnTo>
                  <a:cubicBezTo>
                    <a:pt x="3004" y="1521"/>
                    <a:pt x="3004" y="1521"/>
                    <a:pt x="3004" y="1521"/>
                  </a:cubicBezTo>
                  <a:cubicBezTo>
                    <a:pt x="3004" y="1518"/>
                    <a:pt x="3004" y="1515"/>
                    <a:pt x="3003" y="1513"/>
                  </a:cubicBezTo>
                  <a:lnTo>
                    <a:pt x="3003" y="1513"/>
                  </a:lnTo>
                  <a:cubicBezTo>
                    <a:pt x="2978" y="701"/>
                    <a:pt x="2360" y="23"/>
                    <a:pt x="1526" y="1"/>
                  </a:cubicBezTo>
                  <a:cubicBezTo>
                    <a:pt x="1514" y="1"/>
                    <a:pt x="1502" y="1"/>
                    <a:pt x="1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96" name="Google Shape;696;p29"/>
            <p:cNvSpPr/>
            <p:nvPr/>
          </p:nvSpPr>
          <p:spPr>
            <a:xfrm>
              <a:off x="5159852" y="2907267"/>
              <a:ext cx="298981" cy="70068"/>
            </a:xfrm>
            <a:custGeom>
              <a:avLst/>
              <a:gdLst/>
              <a:ahLst/>
              <a:cxnLst/>
              <a:rect l="l" t="t" r="r" b="b"/>
              <a:pathLst>
                <a:path w="3883" h="910" extrusionOk="0">
                  <a:moveTo>
                    <a:pt x="1771" y="0"/>
                  </a:moveTo>
                  <a:cubicBezTo>
                    <a:pt x="788" y="0"/>
                    <a:pt x="0" y="175"/>
                    <a:pt x="0" y="425"/>
                  </a:cubicBezTo>
                  <a:cubicBezTo>
                    <a:pt x="0" y="664"/>
                    <a:pt x="858" y="886"/>
                    <a:pt x="1918" y="907"/>
                  </a:cubicBezTo>
                  <a:cubicBezTo>
                    <a:pt x="1977" y="909"/>
                    <a:pt x="2036" y="909"/>
                    <a:pt x="2093" y="909"/>
                  </a:cubicBezTo>
                  <a:cubicBezTo>
                    <a:pt x="3090" y="909"/>
                    <a:pt x="3863" y="739"/>
                    <a:pt x="3883" y="489"/>
                  </a:cubicBezTo>
                  <a:cubicBezTo>
                    <a:pt x="3883" y="245"/>
                    <a:pt x="3019" y="28"/>
                    <a:pt x="1939" y="2"/>
                  </a:cubicBezTo>
                  <a:cubicBezTo>
                    <a:pt x="1882" y="1"/>
                    <a:pt x="1826" y="0"/>
                    <a:pt x="1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97" name="Google Shape;697;p29"/>
            <p:cNvSpPr/>
            <p:nvPr/>
          </p:nvSpPr>
          <p:spPr>
            <a:xfrm>
              <a:off x="6485227" y="2914197"/>
              <a:ext cx="298981" cy="71685"/>
            </a:xfrm>
            <a:custGeom>
              <a:avLst/>
              <a:gdLst/>
              <a:ahLst/>
              <a:cxnLst/>
              <a:rect l="l" t="t" r="r" b="b"/>
              <a:pathLst>
                <a:path w="3883" h="931" extrusionOk="0">
                  <a:moveTo>
                    <a:pt x="1782" y="0"/>
                  </a:moveTo>
                  <a:cubicBezTo>
                    <a:pt x="794" y="0"/>
                    <a:pt x="0" y="189"/>
                    <a:pt x="0" y="420"/>
                  </a:cubicBezTo>
                  <a:cubicBezTo>
                    <a:pt x="0" y="685"/>
                    <a:pt x="858" y="907"/>
                    <a:pt x="1918" y="929"/>
                  </a:cubicBezTo>
                  <a:cubicBezTo>
                    <a:pt x="1971" y="930"/>
                    <a:pt x="2025" y="930"/>
                    <a:pt x="2077" y="930"/>
                  </a:cubicBezTo>
                  <a:cubicBezTo>
                    <a:pt x="3082" y="930"/>
                    <a:pt x="3861" y="742"/>
                    <a:pt x="3861" y="510"/>
                  </a:cubicBezTo>
                  <a:cubicBezTo>
                    <a:pt x="3882" y="245"/>
                    <a:pt x="2998" y="23"/>
                    <a:pt x="1939" y="2"/>
                  </a:cubicBezTo>
                  <a:cubicBezTo>
                    <a:pt x="1886" y="1"/>
                    <a:pt x="1834" y="0"/>
                    <a:pt x="1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98" name="Google Shape;698;p29"/>
            <p:cNvSpPr/>
            <p:nvPr/>
          </p:nvSpPr>
          <p:spPr>
            <a:xfrm>
              <a:off x="4087339" y="2845668"/>
              <a:ext cx="94014" cy="967628"/>
            </a:xfrm>
            <a:custGeom>
              <a:avLst/>
              <a:gdLst/>
              <a:ahLst/>
              <a:cxnLst/>
              <a:rect l="l" t="t" r="r" b="b"/>
              <a:pathLst>
                <a:path w="1221" h="12567" extrusionOk="0">
                  <a:moveTo>
                    <a:pt x="354" y="1"/>
                  </a:moveTo>
                  <a:cubicBezTo>
                    <a:pt x="295" y="1"/>
                    <a:pt x="233" y="34"/>
                    <a:pt x="223" y="97"/>
                  </a:cubicBezTo>
                  <a:cubicBezTo>
                    <a:pt x="180" y="696"/>
                    <a:pt x="133" y="1289"/>
                    <a:pt x="111" y="1861"/>
                  </a:cubicBezTo>
                  <a:cubicBezTo>
                    <a:pt x="0" y="4006"/>
                    <a:pt x="0" y="6098"/>
                    <a:pt x="265" y="8217"/>
                  </a:cubicBezTo>
                  <a:cubicBezTo>
                    <a:pt x="445" y="9652"/>
                    <a:pt x="689" y="11066"/>
                    <a:pt x="975" y="12480"/>
                  </a:cubicBezTo>
                  <a:cubicBezTo>
                    <a:pt x="983" y="12540"/>
                    <a:pt x="1026" y="12566"/>
                    <a:pt x="1072" y="12566"/>
                  </a:cubicBezTo>
                  <a:cubicBezTo>
                    <a:pt x="1142" y="12566"/>
                    <a:pt x="1221" y="12504"/>
                    <a:pt x="1192" y="12411"/>
                  </a:cubicBezTo>
                  <a:cubicBezTo>
                    <a:pt x="1086" y="11903"/>
                    <a:pt x="996" y="11373"/>
                    <a:pt x="906" y="10844"/>
                  </a:cubicBezTo>
                  <a:cubicBezTo>
                    <a:pt x="530" y="8746"/>
                    <a:pt x="265" y="6654"/>
                    <a:pt x="265" y="4536"/>
                  </a:cubicBezTo>
                  <a:cubicBezTo>
                    <a:pt x="265" y="3053"/>
                    <a:pt x="334" y="1575"/>
                    <a:pt x="466" y="119"/>
                  </a:cubicBezTo>
                  <a:cubicBezTo>
                    <a:pt x="477" y="39"/>
                    <a:pt x="417" y="1"/>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99" name="Google Shape;699;p29"/>
            <p:cNvSpPr/>
            <p:nvPr/>
          </p:nvSpPr>
          <p:spPr>
            <a:xfrm>
              <a:off x="5589657" y="2792462"/>
              <a:ext cx="28104" cy="1005895"/>
            </a:xfrm>
            <a:custGeom>
              <a:avLst/>
              <a:gdLst/>
              <a:ahLst/>
              <a:cxnLst/>
              <a:rect l="l" t="t" r="r" b="b"/>
              <a:pathLst>
                <a:path w="365" h="13064" extrusionOk="0">
                  <a:moveTo>
                    <a:pt x="240" y="0"/>
                  </a:moveTo>
                  <a:cubicBezTo>
                    <a:pt x="186" y="0"/>
                    <a:pt x="133" y="34"/>
                    <a:pt x="133" y="105"/>
                  </a:cubicBezTo>
                  <a:cubicBezTo>
                    <a:pt x="133" y="635"/>
                    <a:pt x="112" y="1164"/>
                    <a:pt x="112" y="1694"/>
                  </a:cubicBezTo>
                  <a:cubicBezTo>
                    <a:pt x="64" y="5444"/>
                    <a:pt x="43" y="9199"/>
                    <a:pt x="1" y="12949"/>
                  </a:cubicBezTo>
                  <a:cubicBezTo>
                    <a:pt x="1" y="13025"/>
                    <a:pt x="62" y="13064"/>
                    <a:pt x="123" y="13064"/>
                  </a:cubicBezTo>
                  <a:cubicBezTo>
                    <a:pt x="183" y="13064"/>
                    <a:pt x="244" y="13025"/>
                    <a:pt x="244" y="12949"/>
                  </a:cubicBezTo>
                  <a:lnTo>
                    <a:pt x="244" y="11381"/>
                  </a:lnTo>
                  <a:cubicBezTo>
                    <a:pt x="287" y="7631"/>
                    <a:pt x="329" y="3876"/>
                    <a:pt x="350" y="126"/>
                  </a:cubicBezTo>
                  <a:cubicBezTo>
                    <a:pt x="364" y="44"/>
                    <a:pt x="301" y="0"/>
                    <a:pt x="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00" name="Google Shape;700;p29"/>
            <p:cNvSpPr/>
            <p:nvPr/>
          </p:nvSpPr>
          <p:spPr>
            <a:xfrm>
              <a:off x="6435871" y="2630611"/>
              <a:ext cx="572630" cy="1150035"/>
            </a:xfrm>
            <a:custGeom>
              <a:avLst/>
              <a:gdLst/>
              <a:ahLst/>
              <a:cxnLst/>
              <a:rect l="l" t="t" r="r" b="b"/>
              <a:pathLst>
                <a:path w="7437" h="14936" extrusionOk="0">
                  <a:moveTo>
                    <a:pt x="7092" y="0"/>
                  </a:moveTo>
                  <a:cubicBezTo>
                    <a:pt x="7019" y="0"/>
                    <a:pt x="6936" y="60"/>
                    <a:pt x="6949" y="152"/>
                  </a:cubicBezTo>
                  <a:cubicBezTo>
                    <a:pt x="7082" y="994"/>
                    <a:pt x="7082" y="1874"/>
                    <a:pt x="7039" y="2737"/>
                  </a:cubicBezTo>
                  <a:cubicBezTo>
                    <a:pt x="6949" y="4018"/>
                    <a:pt x="6684" y="5385"/>
                    <a:pt x="5805" y="6354"/>
                  </a:cubicBezTo>
                  <a:cubicBezTo>
                    <a:pt x="4900" y="7329"/>
                    <a:pt x="3660" y="7879"/>
                    <a:pt x="2580" y="8626"/>
                  </a:cubicBezTo>
                  <a:cubicBezTo>
                    <a:pt x="2098" y="8981"/>
                    <a:pt x="1632" y="9357"/>
                    <a:pt x="1277" y="9844"/>
                  </a:cubicBezTo>
                  <a:cubicBezTo>
                    <a:pt x="858" y="10438"/>
                    <a:pt x="615" y="11190"/>
                    <a:pt x="440" y="11894"/>
                  </a:cubicBezTo>
                  <a:cubicBezTo>
                    <a:pt x="196" y="12821"/>
                    <a:pt x="0" y="13838"/>
                    <a:pt x="43" y="14828"/>
                  </a:cubicBezTo>
                  <a:cubicBezTo>
                    <a:pt x="54" y="14897"/>
                    <a:pt x="119" y="14936"/>
                    <a:pt x="179" y="14936"/>
                  </a:cubicBezTo>
                  <a:cubicBezTo>
                    <a:pt x="235" y="14936"/>
                    <a:pt x="286" y="14902"/>
                    <a:pt x="286" y="14828"/>
                  </a:cubicBezTo>
                  <a:cubicBezTo>
                    <a:pt x="218" y="13552"/>
                    <a:pt x="530" y="12201"/>
                    <a:pt x="970" y="10988"/>
                  </a:cubicBezTo>
                  <a:cubicBezTo>
                    <a:pt x="1478" y="9601"/>
                    <a:pt x="2601" y="8849"/>
                    <a:pt x="3840" y="8123"/>
                  </a:cubicBezTo>
                  <a:cubicBezTo>
                    <a:pt x="4878" y="7482"/>
                    <a:pt x="6001" y="6773"/>
                    <a:pt x="6573" y="5650"/>
                  </a:cubicBezTo>
                  <a:cubicBezTo>
                    <a:pt x="7436" y="4018"/>
                    <a:pt x="7436" y="1874"/>
                    <a:pt x="7193" y="89"/>
                  </a:cubicBezTo>
                  <a:cubicBezTo>
                    <a:pt x="7184" y="27"/>
                    <a:pt x="7140" y="0"/>
                    <a:pt x="7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01" name="Google Shape;701;p29"/>
            <p:cNvSpPr/>
            <p:nvPr/>
          </p:nvSpPr>
          <p:spPr>
            <a:xfrm>
              <a:off x="4094269" y="2288044"/>
              <a:ext cx="2893797" cy="573631"/>
            </a:xfrm>
            <a:custGeom>
              <a:avLst/>
              <a:gdLst/>
              <a:ahLst/>
              <a:cxnLst/>
              <a:rect l="l" t="t" r="r" b="b"/>
              <a:pathLst>
                <a:path w="37583" h="7450" extrusionOk="0">
                  <a:moveTo>
                    <a:pt x="21368" y="0"/>
                  </a:moveTo>
                  <a:cubicBezTo>
                    <a:pt x="20545" y="0"/>
                    <a:pt x="19726" y="21"/>
                    <a:pt x="18913" y="57"/>
                  </a:cubicBezTo>
                  <a:cubicBezTo>
                    <a:pt x="15116" y="232"/>
                    <a:pt x="11276" y="920"/>
                    <a:pt x="7791" y="2483"/>
                  </a:cubicBezTo>
                  <a:cubicBezTo>
                    <a:pt x="5561" y="3500"/>
                    <a:pt x="3379" y="4670"/>
                    <a:pt x="1303" y="5952"/>
                  </a:cubicBezTo>
                  <a:cubicBezTo>
                    <a:pt x="1303" y="5952"/>
                    <a:pt x="0" y="6852"/>
                    <a:pt x="265" y="7361"/>
                  </a:cubicBezTo>
                  <a:cubicBezTo>
                    <a:pt x="296" y="7422"/>
                    <a:pt x="753" y="7449"/>
                    <a:pt x="1537" y="7449"/>
                  </a:cubicBezTo>
                  <a:cubicBezTo>
                    <a:pt x="6973" y="7449"/>
                    <a:pt x="28110" y="6152"/>
                    <a:pt x="31757" y="6037"/>
                  </a:cubicBezTo>
                  <a:cubicBezTo>
                    <a:pt x="35925" y="5904"/>
                    <a:pt x="37583" y="5179"/>
                    <a:pt x="37493" y="4204"/>
                  </a:cubicBezTo>
                  <a:cubicBezTo>
                    <a:pt x="37408" y="3304"/>
                    <a:pt x="35554" y="2859"/>
                    <a:pt x="34913" y="2642"/>
                  </a:cubicBezTo>
                  <a:cubicBezTo>
                    <a:pt x="33478" y="2154"/>
                    <a:pt x="32133" y="1514"/>
                    <a:pt x="30676" y="1116"/>
                  </a:cubicBezTo>
                  <a:cubicBezTo>
                    <a:pt x="27669" y="294"/>
                    <a:pt x="24496" y="0"/>
                    <a:pt x="2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02" name="Google Shape;702;p29"/>
            <p:cNvSpPr/>
            <p:nvPr/>
          </p:nvSpPr>
          <p:spPr>
            <a:xfrm>
              <a:off x="2547831" y="3403677"/>
              <a:ext cx="221137" cy="239847"/>
            </a:xfrm>
            <a:custGeom>
              <a:avLst/>
              <a:gdLst/>
              <a:ahLst/>
              <a:cxnLst/>
              <a:rect l="l" t="t" r="r" b="b"/>
              <a:pathLst>
                <a:path w="2872" h="3115" extrusionOk="0">
                  <a:moveTo>
                    <a:pt x="181" y="0"/>
                  </a:moveTo>
                  <a:cubicBezTo>
                    <a:pt x="27" y="970"/>
                    <a:pt x="1" y="1986"/>
                    <a:pt x="70" y="2934"/>
                  </a:cubicBezTo>
                  <a:cubicBezTo>
                    <a:pt x="91" y="3003"/>
                    <a:pt x="91" y="3046"/>
                    <a:pt x="91" y="3115"/>
                  </a:cubicBezTo>
                  <a:cubicBezTo>
                    <a:pt x="642" y="3088"/>
                    <a:pt x="1282" y="3046"/>
                    <a:pt x="1770" y="2956"/>
                  </a:cubicBezTo>
                  <a:cubicBezTo>
                    <a:pt x="2871" y="2760"/>
                    <a:pt x="2808" y="1743"/>
                    <a:pt x="2739" y="906"/>
                  </a:cubicBezTo>
                  <a:cubicBezTo>
                    <a:pt x="2675" y="265"/>
                    <a:pt x="975" y="69"/>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03" name="Google Shape;703;p29"/>
            <p:cNvSpPr/>
            <p:nvPr/>
          </p:nvSpPr>
          <p:spPr>
            <a:xfrm>
              <a:off x="7999018" y="2890635"/>
              <a:ext cx="1694" cy="1694"/>
            </a:xfrm>
            <a:custGeom>
              <a:avLst/>
              <a:gdLst/>
              <a:ahLst/>
              <a:cxnLst/>
              <a:rect l="l" t="t" r="r" b="b"/>
              <a:pathLst>
                <a:path w="22" h="22" extrusionOk="0">
                  <a:moveTo>
                    <a:pt x="21" y="22"/>
                  </a:moveTo>
                  <a:lnTo>
                    <a:pt x="21" y="22"/>
                  </a:lnTo>
                  <a:lnTo>
                    <a:pt x="21" y="22"/>
                  </a:lnTo>
                  <a:close/>
                  <a:moveTo>
                    <a:pt x="21" y="1"/>
                  </a:moveTo>
                  <a:lnTo>
                    <a:pt x="21" y="1"/>
                  </a:lnTo>
                  <a:lnTo>
                    <a:pt x="21" y="1"/>
                  </a:lnTo>
                  <a:close/>
                  <a:moveTo>
                    <a:pt x="0" y="1"/>
                  </a:moveTo>
                  <a:lnTo>
                    <a:pt x="21" y="1"/>
                  </a:lnTo>
                  <a:lnTo>
                    <a:pt x="0" y="1"/>
                  </a:lnTo>
                  <a:close/>
                  <a:moveTo>
                    <a:pt x="0" y="1"/>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29"/>
            <p:cNvSpPr/>
            <p:nvPr/>
          </p:nvSpPr>
          <p:spPr>
            <a:xfrm>
              <a:off x="7805290" y="2824185"/>
              <a:ext cx="288818" cy="458828"/>
            </a:xfrm>
            <a:custGeom>
              <a:avLst/>
              <a:gdLst/>
              <a:ahLst/>
              <a:cxnLst/>
              <a:rect l="l" t="t" r="r" b="b"/>
              <a:pathLst>
                <a:path w="3751" h="5959" extrusionOk="0">
                  <a:moveTo>
                    <a:pt x="2161" y="0"/>
                  </a:moveTo>
                  <a:cubicBezTo>
                    <a:pt x="1367" y="265"/>
                    <a:pt x="0" y="906"/>
                    <a:pt x="43" y="2140"/>
                  </a:cubicBezTo>
                  <a:cubicBezTo>
                    <a:pt x="133" y="3888"/>
                    <a:pt x="662" y="4968"/>
                    <a:pt x="1875" y="5540"/>
                  </a:cubicBezTo>
                  <a:cubicBezTo>
                    <a:pt x="2516" y="5826"/>
                    <a:pt x="3220" y="5916"/>
                    <a:pt x="3750" y="5959"/>
                  </a:cubicBezTo>
                  <a:cubicBezTo>
                    <a:pt x="3332" y="3861"/>
                    <a:pt x="2802" y="1833"/>
                    <a:pt x="2537" y="885"/>
                  </a:cubicBezTo>
                  <a:lnTo>
                    <a:pt x="2537" y="864"/>
                  </a:lnTo>
                  <a:lnTo>
                    <a:pt x="2516" y="864"/>
                  </a:lnTo>
                  <a:cubicBezTo>
                    <a:pt x="2426" y="530"/>
                    <a:pt x="2320" y="244"/>
                    <a:pt x="21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29"/>
            <p:cNvSpPr/>
            <p:nvPr/>
          </p:nvSpPr>
          <p:spPr>
            <a:xfrm>
              <a:off x="2733397" y="3074123"/>
              <a:ext cx="3311" cy="3388"/>
            </a:xfrm>
            <a:custGeom>
              <a:avLst/>
              <a:gdLst/>
              <a:ahLst/>
              <a:cxnLst/>
              <a:rect l="l" t="t" r="r" b="b"/>
              <a:pathLst>
                <a:path w="43" h="44" extrusionOk="0">
                  <a:moveTo>
                    <a:pt x="1" y="43"/>
                  </a:moveTo>
                  <a:lnTo>
                    <a:pt x="1" y="43"/>
                  </a:lnTo>
                  <a:lnTo>
                    <a:pt x="1" y="43"/>
                  </a:lnTo>
                  <a:close/>
                  <a:moveTo>
                    <a:pt x="22" y="22"/>
                  </a:moveTo>
                  <a:lnTo>
                    <a:pt x="22" y="22"/>
                  </a:lnTo>
                  <a:lnTo>
                    <a:pt x="1" y="22"/>
                  </a:lnTo>
                  <a:lnTo>
                    <a:pt x="22" y="22"/>
                  </a:lnTo>
                  <a:lnTo>
                    <a:pt x="22" y="22"/>
                  </a:lnTo>
                  <a:close/>
                  <a:moveTo>
                    <a:pt x="22" y="22"/>
                  </a:moveTo>
                  <a:lnTo>
                    <a:pt x="22" y="22"/>
                  </a:lnTo>
                  <a:lnTo>
                    <a:pt x="22" y="22"/>
                  </a:lnTo>
                  <a:close/>
                  <a:moveTo>
                    <a:pt x="43" y="1"/>
                  </a:moveTo>
                  <a:cubicBezTo>
                    <a:pt x="43" y="1"/>
                    <a:pt x="43" y="22"/>
                    <a:pt x="22" y="22"/>
                  </a:cubicBezTo>
                  <a:cubicBezTo>
                    <a:pt x="43" y="22"/>
                    <a:pt x="43" y="1"/>
                    <a:pt x="43" y="1"/>
                  </a:cubicBezTo>
                  <a:close/>
                  <a:moveTo>
                    <a:pt x="43" y="1"/>
                  </a:moveTo>
                  <a:lnTo>
                    <a:pt x="43" y="1"/>
                  </a:lnTo>
                  <a:lnTo>
                    <a:pt x="43" y="1"/>
                  </a:lnTo>
                  <a:close/>
                  <a:moveTo>
                    <a:pt x="43" y="1"/>
                  </a:moveTo>
                  <a:lnTo>
                    <a:pt x="43" y="1"/>
                  </a:lnTo>
                  <a:lnTo>
                    <a:pt x="43" y="1"/>
                  </a:lnTo>
                  <a:close/>
                  <a:moveTo>
                    <a:pt x="43" y="1"/>
                  </a:move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29"/>
            <p:cNvSpPr/>
            <p:nvPr/>
          </p:nvSpPr>
          <p:spPr>
            <a:xfrm>
              <a:off x="2692588" y="2931444"/>
              <a:ext cx="438501" cy="181945"/>
            </a:xfrm>
            <a:custGeom>
              <a:avLst/>
              <a:gdLst/>
              <a:ahLst/>
              <a:cxnLst/>
              <a:rect l="l" t="t" r="r" b="b"/>
              <a:pathLst>
                <a:path w="5695" h="2363" extrusionOk="0">
                  <a:moveTo>
                    <a:pt x="5694" y="0"/>
                  </a:moveTo>
                  <a:lnTo>
                    <a:pt x="5694" y="0"/>
                  </a:lnTo>
                  <a:cubicBezTo>
                    <a:pt x="3618" y="509"/>
                    <a:pt x="1632" y="1102"/>
                    <a:pt x="573" y="1854"/>
                  </a:cubicBezTo>
                  <a:cubicBezTo>
                    <a:pt x="573" y="1854"/>
                    <a:pt x="573" y="1875"/>
                    <a:pt x="552" y="1875"/>
                  </a:cubicBezTo>
                  <a:lnTo>
                    <a:pt x="531" y="1875"/>
                  </a:lnTo>
                  <a:lnTo>
                    <a:pt x="531" y="1896"/>
                  </a:lnTo>
                  <a:cubicBezTo>
                    <a:pt x="329" y="2029"/>
                    <a:pt x="155" y="2182"/>
                    <a:pt x="1" y="2362"/>
                  </a:cubicBezTo>
                  <a:lnTo>
                    <a:pt x="504" y="2362"/>
                  </a:lnTo>
                  <a:cubicBezTo>
                    <a:pt x="504" y="2362"/>
                    <a:pt x="2405" y="2272"/>
                    <a:pt x="3793" y="1700"/>
                  </a:cubicBezTo>
                  <a:cubicBezTo>
                    <a:pt x="4678" y="1346"/>
                    <a:pt x="5318" y="551"/>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07" name="Google Shape;707;p29"/>
          <p:cNvSpPr/>
          <p:nvPr/>
        </p:nvSpPr>
        <p:spPr>
          <a:xfrm>
            <a:off x="5036100" y="3060140"/>
            <a:ext cx="177302" cy="175063"/>
          </a:xfrm>
          <a:custGeom>
            <a:avLst/>
            <a:gdLst/>
            <a:ahLst/>
            <a:cxnLst/>
            <a:rect l="l" t="t" r="r" b="b"/>
            <a:pathLst>
              <a:path w="18469" h="18231" extrusionOk="0">
                <a:moveTo>
                  <a:pt x="9221" y="1"/>
                </a:moveTo>
                <a:cubicBezTo>
                  <a:pt x="9221" y="1"/>
                  <a:pt x="9221" y="9116"/>
                  <a:pt x="0" y="9116"/>
                </a:cubicBezTo>
                <a:cubicBezTo>
                  <a:pt x="9221" y="9116"/>
                  <a:pt x="9221" y="18231"/>
                  <a:pt x="9221" y="18231"/>
                </a:cubicBezTo>
                <a:cubicBezTo>
                  <a:pt x="9221" y="18231"/>
                  <a:pt x="9221" y="9116"/>
                  <a:pt x="18468" y="9116"/>
                </a:cubicBezTo>
                <a:cubicBezTo>
                  <a:pt x="9221" y="9116"/>
                  <a:pt x="9221" y="1"/>
                  <a:pt x="9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9"/>
          <p:cNvSpPr/>
          <p:nvPr/>
        </p:nvSpPr>
        <p:spPr>
          <a:xfrm>
            <a:off x="5330000" y="2812655"/>
            <a:ext cx="250671" cy="247486"/>
          </a:xfrm>
          <a:custGeom>
            <a:avLst/>
            <a:gdLst/>
            <a:ahLst/>
            <a:cxnLst/>
            <a:rect l="l" t="t" r="r" b="b"/>
            <a:pathLst>
              <a:path w="18469" h="18231" extrusionOk="0">
                <a:moveTo>
                  <a:pt x="9221" y="1"/>
                </a:moveTo>
                <a:cubicBezTo>
                  <a:pt x="9221" y="1"/>
                  <a:pt x="9221" y="9116"/>
                  <a:pt x="0" y="9116"/>
                </a:cubicBezTo>
                <a:cubicBezTo>
                  <a:pt x="9221" y="9116"/>
                  <a:pt x="9221" y="18231"/>
                  <a:pt x="9221" y="18231"/>
                </a:cubicBezTo>
                <a:cubicBezTo>
                  <a:pt x="9221" y="18231"/>
                  <a:pt x="9221" y="9116"/>
                  <a:pt x="18468" y="9116"/>
                </a:cubicBezTo>
                <a:cubicBezTo>
                  <a:pt x="9221" y="9116"/>
                  <a:pt x="9221" y="1"/>
                  <a:pt x="9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Recorded Sound">
            <a:hlinkClick r:id="" action="ppaction://media"/>
            <a:extLst>
              <a:ext uri="{FF2B5EF4-FFF2-40B4-BE49-F238E27FC236}">
                <a16:creationId xmlns:a16="http://schemas.microsoft.com/office/drawing/2014/main" id="{8660ACA3-EDFC-326A-C6F6-114BEA3D31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84552" y="2566936"/>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75"/>
    </mc:Choice>
    <mc:Fallback xmlns="">
      <p:transition spd="slow" advTm="40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Correlation Matrix</a:t>
            </a:r>
            <a:endParaRPr dirty="0"/>
          </a:p>
        </p:txBody>
      </p:sp>
      <p:pic>
        <p:nvPicPr>
          <p:cNvPr id="3074" name="Picture 2">
            <a:extLst>
              <a:ext uri="{FF2B5EF4-FFF2-40B4-BE49-F238E27FC236}">
                <a16:creationId xmlns:a16="http://schemas.microsoft.com/office/drawing/2014/main" id="{99592C62-257C-4D79-D7E4-CAC0AA02B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163" y="1017725"/>
            <a:ext cx="4355674" cy="3875964"/>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7C508878-5F37-E9CD-94C1-248D2FC6BA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46600" y="2955707"/>
            <a:ext cx="406400" cy="406400"/>
          </a:xfrm>
          <a:prstGeom prst="rect">
            <a:avLst/>
          </a:prstGeom>
        </p:spPr>
      </p:pic>
    </p:spTree>
    <p:extLst>
      <p:ext uri="{BB962C8B-B14F-4D97-AF65-F5344CB8AC3E}">
        <p14:creationId xmlns:p14="http://schemas.microsoft.com/office/powerpoint/2010/main" val="153564199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Recomendations</a:t>
            </a:r>
            <a:endParaRPr dirty="0"/>
          </a:p>
        </p:txBody>
      </p:sp>
      <p:sp>
        <p:nvSpPr>
          <p:cNvPr id="26" name="Google Shape;723;p31">
            <a:extLst>
              <a:ext uri="{FF2B5EF4-FFF2-40B4-BE49-F238E27FC236}">
                <a16:creationId xmlns:a16="http://schemas.microsoft.com/office/drawing/2014/main" id="{EE68B6A4-F0F8-F25E-CF19-92C94F3DCB05}"/>
              </a:ext>
            </a:extLst>
          </p:cNvPr>
          <p:cNvSpPr txBox="1">
            <a:spLocks/>
          </p:cNvSpPr>
          <p:nvPr/>
        </p:nvSpPr>
        <p:spPr>
          <a:xfrm>
            <a:off x="1613659" y="1017725"/>
            <a:ext cx="4155546" cy="2572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71450" indent="-171450" algn="l">
              <a:buSzPts val="1100"/>
              <a:buFontTx/>
              <a:buChar char="-"/>
            </a:pPr>
            <a:r>
              <a:rPr lang="en-US" sz="1600" dirty="0">
                <a:latin typeface="Open Sans" panose="020B0606030504020204" pitchFamily="34" charset="0"/>
                <a:ea typeface="Open Sans" panose="020B0606030504020204" pitchFamily="34" charset="0"/>
                <a:cs typeface="Open Sans" panose="020B0606030504020204" pitchFamily="34" charset="0"/>
              </a:rPr>
              <a:t>Establish budget and desired characteristics.</a:t>
            </a:r>
          </a:p>
          <a:p>
            <a:pPr marL="171450" indent="-171450" algn="l">
              <a:buSzPts val="1100"/>
              <a:buFontTx/>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171450" indent="-171450" algn="l">
              <a:buSzPts val="1100"/>
              <a:buFontTx/>
              <a:buChar char="-"/>
            </a:pPr>
            <a:r>
              <a:rPr lang="en-US" sz="1600" dirty="0">
                <a:latin typeface="Open Sans" panose="020B0606030504020204" pitchFamily="34" charset="0"/>
                <a:ea typeface="Open Sans" panose="020B0606030504020204" pitchFamily="34" charset="0"/>
                <a:cs typeface="Open Sans" panose="020B0606030504020204" pitchFamily="34" charset="0"/>
              </a:rPr>
              <a:t>Create several different entries in predictive dataframe with a variety of characteristics.</a:t>
            </a:r>
          </a:p>
          <a:p>
            <a:pPr marL="171450" indent="-171450" algn="l">
              <a:buSzPts val="1100"/>
              <a:buFontTx/>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171450" indent="-171450" algn="l">
              <a:buSzPts val="1100"/>
              <a:buFontTx/>
              <a:buChar char="-"/>
            </a:pPr>
            <a:r>
              <a:rPr lang="en-US" sz="1600" dirty="0">
                <a:latin typeface="Open Sans" panose="020B0606030504020204" pitchFamily="34" charset="0"/>
                <a:ea typeface="Open Sans" panose="020B0606030504020204" pitchFamily="34" charset="0"/>
                <a:cs typeface="Open Sans" panose="020B0606030504020204" pitchFamily="34" charset="0"/>
              </a:rPr>
              <a:t>If you have a specific car in mind that you’ve already found enter the specific characteristics of that car.</a:t>
            </a:r>
          </a:p>
          <a:p>
            <a:pPr marL="171450" indent="-171450" algn="l">
              <a:buSzPts val="1100"/>
              <a:buFontTx/>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171450" indent="-171450" algn="l">
              <a:buSzPts val="1100"/>
              <a:buFontTx/>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features importance and correlation matrix to determine ho you would like to vary characteristics.</a:t>
            </a:r>
          </a:p>
        </p:txBody>
      </p:sp>
      <p:pic>
        <p:nvPicPr>
          <p:cNvPr id="4" name="Picture 3">
            <a:extLst>
              <a:ext uri="{FF2B5EF4-FFF2-40B4-BE49-F238E27FC236}">
                <a16:creationId xmlns:a16="http://schemas.microsoft.com/office/drawing/2014/main" id="{9EC6B2B8-621D-C40C-3280-336D505B502F}"/>
              </a:ext>
            </a:extLst>
          </p:cNvPr>
          <p:cNvPicPr>
            <a:picLocks noChangeAspect="1"/>
          </p:cNvPicPr>
          <p:nvPr/>
        </p:nvPicPr>
        <p:blipFill>
          <a:blip r:embed="rId5"/>
          <a:stretch>
            <a:fillRect/>
          </a:stretch>
        </p:blipFill>
        <p:spPr>
          <a:xfrm>
            <a:off x="5769205" y="1590425"/>
            <a:ext cx="3073515" cy="2346447"/>
          </a:xfrm>
          <a:prstGeom prst="rect">
            <a:avLst/>
          </a:prstGeom>
        </p:spPr>
      </p:pic>
      <p:pic>
        <p:nvPicPr>
          <p:cNvPr id="5" name="Recorded Sound">
            <a:hlinkClick r:id="" action="ppaction://media"/>
            <a:extLst>
              <a:ext uri="{FF2B5EF4-FFF2-40B4-BE49-F238E27FC236}">
                <a16:creationId xmlns:a16="http://schemas.microsoft.com/office/drawing/2014/main" id="{28F46EA0-3001-0496-6694-2C7E86F27038}"/>
              </a:ext>
            </a:extLst>
          </p:cNvPr>
          <p:cNvPicPr>
            <a:picLocks noChangeAspect="1"/>
          </p:cNvPicPr>
          <p:nvPr>
            <a:audioFile r:link="rId1"/>
            <p:extLst>
              <p:ext uri="{DAA4B4D4-6D71-4841-9C94-3DE7FCFB9230}">
                <p14:media xmlns:p14="http://schemas.microsoft.com/office/powerpoint/2010/main" r:embed="rId2">
                  <p14:trim end="27342.4399"/>
                </p14:media>
              </p:ext>
            </p:extLst>
          </p:nvPr>
        </p:nvPicPr>
        <p:blipFill>
          <a:blip r:embed="rId6"/>
          <a:stretch>
            <a:fillRect/>
          </a:stretch>
        </p:blipFill>
        <p:spPr>
          <a:xfrm>
            <a:off x="-4023360" y="3936872"/>
            <a:ext cx="406400" cy="406400"/>
          </a:xfrm>
          <a:prstGeom prst="rect">
            <a:avLst/>
          </a:prstGeom>
        </p:spPr>
      </p:pic>
    </p:spTree>
    <p:extLst>
      <p:ext uri="{BB962C8B-B14F-4D97-AF65-F5344CB8AC3E}">
        <p14:creationId xmlns:p14="http://schemas.microsoft.com/office/powerpoint/2010/main" val="34409752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Implementation</a:t>
            </a:r>
            <a:endParaRPr dirty="0"/>
          </a:p>
        </p:txBody>
      </p:sp>
      <p:sp>
        <p:nvSpPr>
          <p:cNvPr id="26" name="Google Shape;723;p31">
            <a:extLst>
              <a:ext uri="{FF2B5EF4-FFF2-40B4-BE49-F238E27FC236}">
                <a16:creationId xmlns:a16="http://schemas.microsoft.com/office/drawing/2014/main" id="{EE68B6A4-F0F8-F25E-CF19-92C94F3DCB05}"/>
              </a:ext>
            </a:extLst>
          </p:cNvPr>
          <p:cNvSpPr txBox="1">
            <a:spLocks/>
          </p:cNvSpPr>
          <p:nvPr/>
        </p:nvSpPr>
        <p:spPr>
          <a:xfrm>
            <a:off x="882589" y="1240602"/>
            <a:ext cx="8031098" cy="1392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71450" indent="-171450" algn="l">
              <a:buSzPts val="1100"/>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Run columns through pipeline and make predictions.</a:t>
            </a:r>
          </a:p>
          <a:p>
            <a:pPr marL="171450" indent="-171450" algn="l">
              <a:buSzPts val="1100"/>
              <a:buFontTx/>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lgn="l">
              <a:buSzPts val="1100"/>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To demonstrate efficiency, I created a predictive dataframe that was equivalent to an entry in the original dataframe and calculated the difference between my predicted value and the value that the matching car in the original dataframe sold for:</a:t>
            </a:r>
          </a:p>
        </p:txBody>
      </p:sp>
      <p:pic>
        <p:nvPicPr>
          <p:cNvPr id="5" name="Picture 4">
            <a:extLst>
              <a:ext uri="{FF2B5EF4-FFF2-40B4-BE49-F238E27FC236}">
                <a16:creationId xmlns:a16="http://schemas.microsoft.com/office/drawing/2014/main" id="{D7D366DF-1D77-9A6D-D2E2-129EF3ADFC3E}"/>
              </a:ext>
            </a:extLst>
          </p:cNvPr>
          <p:cNvPicPr>
            <a:picLocks noChangeAspect="1"/>
          </p:cNvPicPr>
          <p:nvPr/>
        </p:nvPicPr>
        <p:blipFill>
          <a:blip r:embed="rId5"/>
          <a:stretch>
            <a:fillRect/>
          </a:stretch>
        </p:blipFill>
        <p:spPr>
          <a:xfrm>
            <a:off x="1657172" y="2571900"/>
            <a:ext cx="5829656" cy="1384797"/>
          </a:xfrm>
          <a:prstGeom prst="rect">
            <a:avLst/>
          </a:prstGeom>
        </p:spPr>
      </p:pic>
      <p:pic>
        <p:nvPicPr>
          <p:cNvPr id="3" name="Recorded Sound">
            <a:hlinkClick r:id="" action="ppaction://media"/>
            <a:extLst>
              <a:ext uri="{FF2B5EF4-FFF2-40B4-BE49-F238E27FC236}">
                <a16:creationId xmlns:a16="http://schemas.microsoft.com/office/drawing/2014/main" id="{655AE7BD-80B3-3053-D325-61AAD59CB3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39917" y="3061098"/>
            <a:ext cx="406400" cy="406400"/>
          </a:xfrm>
          <a:prstGeom prst="rect">
            <a:avLst/>
          </a:prstGeom>
        </p:spPr>
      </p:pic>
    </p:spTree>
    <p:extLst>
      <p:ext uri="{BB962C8B-B14F-4D97-AF65-F5344CB8AC3E}">
        <p14:creationId xmlns:p14="http://schemas.microsoft.com/office/powerpoint/2010/main" val="798661692"/>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a:t>
            </a:r>
            <a:endParaRPr dirty="0"/>
          </a:p>
        </p:txBody>
      </p:sp>
      <p:sp>
        <p:nvSpPr>
          <p:cNvPr id="26" name="Google Shape;723;p31">
            <a:extLst>
              <a:ext uri="{FF2B5EF4-FFF2-40B4-BE49-F238E27FC236}">
                <a16:creationId xmlns:a16="http://schemas.microsoft.com/office/drawing/2014/main" id="{EE68B6A4-F0F8-F25E-CF19-92C94F3DCB05}"/>
              </a:ext>
            </a:extLst>
          </p:cNvPr>
          <p:cNvSpPr txBox="1">
            <a:spLocks/>
          </p:cNvSpPr>
          <p:nvPr/>
        </p:nvSpPr>
        <p:spPr>
          <a:xfrm>
            <a:off x="859514" y="1443803"/>
            <a:ext cx="8031098" cy="1392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71450" indent="-171450" algn="l">
              <a:buSzPts val="1100"/>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As noted when describing the data, the user will have to source their own set of data detailing used cars.</a:t>
            </a:r>
          </a:p>
          <a:p>
            <a:pPr marL="171450" indent="-171450" algn="l">
              <a:buSzPts val="1100"/>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User will want to ensure that the data set they use is:</a:t>
            </a:r>
          </a:p>
          <a:p>
            <a:pPr marL="628650" lvl="1" indent="-171450">
              <a:buSzPts val="110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Ethically sourced and contains no private information pertaining to the buyers and sellers.</a:t>
            </a:r>
          </a:p>
          <a:p>
            <a:pPr marL="628650" lvl="1" indent="-171450">
              <a:buSzPts val="110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Representative of current used car market</a:t>
            </a:r>
          </a:p>
          <a:p>
            <a:pPr marL="628650" lvl="1" indent="-171450">
              <a:buSzPts val="110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Only includes cars from the locality which they are looking to buy</a:t>
            </a:r>
          </a:p>
          <a:p>
            <a:pPr marL="628650" lvl="1" indent="-171450">
              <a:buSzPts val="1100"/>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Include units of measurement</a:t>
            </a:r>
          </a:p>
        </p:txBody>
      </p:sp>
      <p:pic>
        <p:nvPicPr>
          <p:cNvPr id="3" name="Recorded Sound">
            <a:hlinkClick r:id="" action="ppaction://media"/>
            <a:extLst>
              <a:ext uri="{FF2B5EF4-FFF2-40B4-BE49-F238E27FC236}">
                <a16:creationId xmlns:a16="http://schemas.microsoft.com/office/drawing/2014/main" id="{ED4C8664-B2DC-41EC-B364-4BD388FD47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93257" y="2571750"/>
            <a:ext cx="406400" cy="406400"/>
          </a:xfrm>
          <a:prstGeom prst="rect">
            <a:avLst/>
          </a:prstGeom>
        </p:spPr>
      </p:pic>
    </p:spTree>
    <p:extLst>
      <p:ext uri="{BB962C8B-B14F-4D97-AF65-F5344CB8AC3E}">
        <p14:creationId xmlns:p14="http://schemas.microsoft.com/office/powerpoint/2010/main" val="145013572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Additional Uses</a:t>
            </a:r>
            <a:endParaRPr dirty="0"/>
          </a:p>
        </p:txBody>
      </p:sp>
      <p:sp>
        <p:nvSpPr>
          <p:cNvPr id="26" name="Google Shape;723;p31">
            <a:extLst>
              <a:ext uri="{FF2B5EF4-FFF2-40B4-BE49-F238E27FC236}">
                <a16:creationId xmlns:a16="http://schemas.microsoft.com/office/drawing/2014/main" id="{EE68B6A4-F0F8-F25E-CF19-92C94F3DCB05}"/>
              </a:ext>
            </a:extLst>
          </p:cNvPr>
          <p:cNvSpPr txBox="1">
            <a:spLocks/>
          </p:cNvSpPr>
          <p:nvPr/>
        </p:nvSpPr>
        <p:spPr>
          <a:xfrm>
            <a:off x="259012" y="1443803"/>
            <a:ext cx="8031098" cy="1392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71450" indent="-171450">
              <a:buSzPct val="63000"/>
              <a:buFontTx/>
              <a:buChar char="-"/>
            </a:pPr>
            <a:r>
              <a:rPr lang="en-US" sz="2800" dirty="0">
                <a:latin typeface="Open Sans" panose="020B0606030504020204" pitchFamily="34" charset="0"/>
                <a:ea typeface="Open Sans" panose="020B0606030504020204" pitchFamily="34" charset="0"/>
                <a:cs typeface="Open Sans" panose="020B0606030504020204" pitchFamily="34" charset="0"/>
              </a:rPr>
              <a:t>Auto Dealerships</a:t>
            </a:r>
          </a:p>
          <a:p>
            <a:pPr marL="171450" indent="-171450">
              <a:buSzPct val="63000"/>
              <a:buFontTx/>
              <a:buChar char="-"/>
            </a:pPr>
            <a:r>
              <a:rPr lang="en-US" sz="2800" dirty="0">
                <a:latin typeface="Open Sans" panose="020B0606030504020204" pitchFamily="34" charset="0"/>
                <a:ea typeface="Open Sans" panose="020B0606030504020204" pitchFamily="34" charset="0"/>
                <a:cs typeface="Open Sans" panose="020B0606030504020204" pitchFamily="34" charset="0"/>
              </a:rPr>
              <a:t>Individual Sellers</a:t>
            </a:r>
          </a:p>
        </p:txBody>
      </p:sp>
      <p:pic>
        <p:nvPicPr>
          <p:cNvPr id="3" name="Recorded Sound">
            <a:hlinkClick r:id="" action="ppaction://media"/>
            <a:extLst>
              <a:ext uri="{FF2B5EF4-FFF2-40B4-BE49-F238E27FC236}">
                <a16:creationId xmlns:a16="http://schemas.microsoft.com/office/drawing/2014/main" id="{8E733148-6242-6083-3582-55F76BC774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42342" y="3038021"/>
            <a:ext cx="406400" cy="406400"/>
          </a:xfrm>
          <a:prstGeom prst="rect">
            <a:avLst/>
          </a:prstGeom>
        </p:spPr>
      </p:pic>
    </p:spTree>
    <p:extLst>
      <p:ext uri="{BB962C8B-B14F-4D97-AF65-F5344CB8AC3E}">
        <p14:creationId xmlns:p14="http://schemas.microsoft.com/office/powerpoint/2010/main" val="323276019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Resources</a:t>
            </a:r>
            <a:endParaRPr dirty="0"/>
          </a:p>
        </p:txBody>
      </p:sp>
      <p:sp>
        <p:nvSpPr>
          <p:cNvPr id="26" name="Google Shape;723;p31">
            <a:extLst>
              <a:ext uri="{FF2B5EF4-FFF2-40B4-BE49-F238E27FC236}">
                <a16:creationId xmlns:a16="http://schemas.microsoft.com/office/drawing/2014/main" id="{EE68B6A4-F0F8-F25E-CF19-92C94F3DCB05}"/>
              </a:ext>
            </a:extLst>
          </p:cNvPr>
          <p:cNvSpPr txBox="1">
            <a:spLocks/>
          </p:cNvSpPr>
          <p:nvPr/>
        </p:nvSpPr>
        <p:spPr>
          <a:xfrm>
            <a:off x="859514" y="1443803"/>
            <a:ext cx="8031098" cy="2486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Brar, S. (2024, March 28). Car price prediction dataset. Kaggle. </a:t>
            </a:r>
            <a:r>
              <a:rPr lang="en-US" sz="1200" dirty="0">
                <a:solidFill>
                  <a:srgbClr val="0070C0"/>
                </a:soli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https://www.kaggle.com/datasets/sukhmandeepsinghbrar/car-price-prediction-dataset </a:t>
            </a:r>
            <a:endParaRPr lang="en-US" sz="12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0" indent="0" algn="l">
              <a:buSzPts val="1100"/>
              <a:buFont typeface="Arial"/>
              <a:buNone/>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0" indent="0" algn="l">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D’Allegro, J. (2021, October 19). Just what factors into the value of your used car?. Investopedia. </a:t>
            </a:r>
            <a:r>
              <a:rPr lang="en-US" sz="1200" dirty="0">
                <a:solidFill>
                  <a:srgbClr val="0070C0"/>
                </a:solidFill>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https://www.investopedia.com/articles/investing/090314/just-what-factors-value-your-used-car.asp </a:t>
            </a:r>
            <a:endParaRPr lang="en-US" sz="12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0" indent="0" algn="l">
              <a:buSzPts val="1100"/>
              <a:buFont typeface="Arial"/>
              <a:buNone/>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0" indent="0" algn="l">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Duman, M. (2024). Ways to save money when creating a used car budget. Mike Duman Auto Superstore. </a:t>
            </a:r>
            <a:r>
              <a:rPr lang="en-US" sz="1200" dirty="0">
                <a:solidFill>
                  <a:srgbClr val="0070C0"/>
                </a:solidFill>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https://mikeduman.com/blog/ways-save-money-when-creating-used-car-budget </a:t>
            </a:r>
            <a:endParaRPr lang="en-US" sz="12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0" indent="0" algn="l">
              <a:buSzPts val="1100"/>
              <a:buFont typeface="Arial"/>
              <a:buNone/>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0" indent="0" algn="l">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Tucker, S. (2024, February 19). Average used car price down 4% since last year - Kelley Blue Book. Kelley Blue Book. </a:t>
            </a:r>
            <a:r>
              <a:rPr lang="en-US" sz="1200" dirty="0">
                <a:solidFill>
                  <a:srgbClr val="0070C0"/>
                </a:solidFill>
                <a:latin typeface="Open Sans" panose="020B0606030504020204" pitchFamily="34" charset="0"/>
                <a:ea typeface="Open Sans" panose="020B0606030504020204" pitchFamily="34" charset="0"/>
                <a:cs typeface="Open Sans" panose="020B0606030504020204" pitchFamily="34" charset="0"/>
                <a:hlinkClick r:id="rId8">
                  <a:extLst>
                    <a:ext uri="{A12FA001-AC4F-418D-AE19-62706E023703}">
                      <ahyp:hlinkClr xmlns:ahyp="http://schemas.microsoft.com/office/drawing/2018/hyperlinkcolor" val="tx"/>
                    </a:ext>
                  </a:extLst>
                </a:hlinkClick>
              </a:rPr>
              <a:t>https://www.kbb.com/car-news/averaged-used-car-price-down-4-since-last-year/ </a:t>
            </a:r>
            <a:endParaRPr lang="en-US" sz="12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Recorded Sound">
            <a:hlinkClick r:id="" action="ppaction://media"/>
            <a:extLst>
              <a:ext uri="{FF2B5EF4-FFF2-40B4-BE49-F238E27FC236}">
                <a16:creationId xmlns:a16="http://schemas.microsoft.com/office/drawing/2014/main" id="{98B9440D-2C82-ED17-799E-9764826C7D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830320" y="2368550"/>
            <a:ext cx="406400" cy="406400"/>
          </a:xfrm>
          <a:prstGeom prst="rect">
            <a:avLst/>
          </a:prstGeom>
        </p:spPr>
      </p:pic>
    </p:spTree>
    <p:extLst>
      <p:ext uri="{BB962C8B-B14F-4D97-AF65-F5344CB8AC3E}">
        <p14:creationId xmlns:p14="http://schemas.microsoft.com/office/powerpoint/2010/main" val="251695023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5" name="Google Shape;1750;p48">
            <a:extLst>
              <a:ext uri="{FF2B5EF4-FFF2-40B4-BE49-F238E27FC236}">
                <a16:creationId xmlns:a16="http://schemas.microsoft.com/office/drawing/2014/main" id="{107F163A-5E58-6D9A-BB93-0BF92FC5358A}"/>
              </a:ext>
            </a:extLst>
          </p:cNvPr>
          <p:cNvSpPr txBox="1">
            <a:spLocks noGrp="1"/>
          </p:cNvSpPr>
          <p:nvPr>
            <p:ph type="title"/>
          </p:nvPr>
        </p:nvSpPr>
        <p:spPr>
          <a:xfrm>
            <a:off x="341195" y="996287"/>
            <a:ext cx="8256895" cy="120697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6000" dirty="0"/>
              <a:t>Thanks!</a:t>
            </a:r>
            <a:endParaRPr sz="6000" dirty="0"/>
          </a:p>
        </p:txBody>
      </p:sp>
      <p:sp>
        <p:nvSpPr>
          <p:cNvPr id="4" name="Google Shape;2552;p73">
            <a:extLst>
              <a:ext uri="{FF2B5EF4-FFF2-40B4-BE49-F238E27FC236}">
                <a16:creationId xmlns:a16="http://schemas.microsoft.com/office/drawing/2014/main" id="{022A010B-880D-19C9-6E0E-72A062EB2B0F}"/>
              </a:ext>
            </a:extLst>
          </p:cNvPr>
          <p:cNvSpPr txBox="1">
            <a:spLocks/>
          </p:cNvSpPr>
          <p:nvPr/>
        </p:nvSpPr>
        <p:spPr>
          <a:xfrm>
            <a:off x="2245592" y="2203261"/>
            <a:ext cx="4448100" cy="10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Big Shoulders Text"/>
                <a:ea typeface="Big Shoulders Text"/>
                <a:cs typeface="Big Shoulders Text"/>
                <a:sym typeface="Big Shoulders Text"/>
              </a:rPr>
              <a:t>Additional Questions?</a:t>
            </a:r>
          </a:p>
          <a:p>
            <a:pPr algn="ctr"/>
            <a:r>
              <a:rPr lang="en-US" dirty="0">
                <a:solidFill>
                  <a:schemeClr val="tx1"/>
                </a:solidFill>
                <a:hlinkClick r:id="rId5"/>
              </a:rPr>
              <a:t>dedodd@my365.bellevue.edu</a:t>
            </a:r>
            <a:endParaRPr lang="en-US" dirty="0">
              <a:solidFill>
                <a:schemeClr val="tx1"/>
              </a:solidFill>
            </a:endParaRPr>
          </a:p>
          <a:p>
            <a:pPr algn="ctr"/>
            <a:r>
              <a:rPr lang="en-US" dirty="0">
                <a:solidFill>
                  <a:schemeClr val="tx1"/>
                </a:solidFill>
              </a:rPr>
              <a:t>456-775-2793</a:t>
            </a:r>
          </a:p>
          <a:p>
            <a:pPr algn="ctr"/>
            <a:r>
              <a:rPr lang="en-US" dirty="0">
                <a:solidFill>
                  <a:schemeClr val="tx1"/>
                </a:solidFill>
                <a:hlinkClick r:id="rId6"/>
              </a:rPr>
              <a:t>https://dedodd1.wixsite.com/datascience</a:t>
            </a:r>
            <a:endParaRPr lang="en-US" dirty="0">
              <a:solidFill>
                <a:schemeClr val="tx1"/>
              </a:solidFill>
            </a:endParaRPr>
          </a:p>
        </p:txBody>
      </p:sp>
      <p:pic>
        <p:nvPicPr>
          <p:cNvPr id="3" name="Recorded Sound">
            <a:hlinkClick r:id="" action="ppaction://media"/>
            <a:extLst>
              <a:ext uri="{FF2B5EF4-FFF2-40B4-BE49-F238E27FC236}">
                <a16:creationId xmlns:a16="http://schemas.microsoft.com/office/drawing/2014/main" id="{ECFB2360-2890-14BA-E6F2-0494A9501E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349616" y="2934127"/>
            <a:ext cx="406400" cy="406400"/>
          </a:xfrm>
          <a:prstGeom prst="rect">
            <a:avLst/>
          </a:prstGeom>
        </p:spPr>
      </p:pic>
    </p:spTree>
    <p:extLst>
      <p:ext uri="{BB962C8B-B14F-4D97-AF65-F5344CB8AC3E}">
        <p14:creationId xmlns:p14="http://schemas.microsoft.com/office/powerpoint/2010/main" val="212669331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19" name="Subtitle 18">
            <a:extLst>
              <a:ext uri="{FF2B5EF4-FFF2-40B4-BE49-F238E27FC236}">
                <a16:creationId xmlns:a16="http://schemas.microsoft.com/office/drawing/2014/main" id="{0C41A990-8783-BC52-2278-E43EE95CE2F5}"/>
              </a:ext>
            </a:extLst>
          </p:cNvPr>
          <p:cNvSpPr>
            <a:spLocks noGrp="1"/>
          </p:cNvSpPr>
          <p:nvPr>
            <p:ph type="subTitle" idx="4"/>
          </p:nvPr>
        </p:nvSpPr>
        <p:spPr>
          <a:xfrm>
            <a:off x="720000" y="1245875"/>
            <a:ext cx="2305500" cy="394500"/>
          </a:xfrm>
        </p:spPr>
        <p:txBody>
          <a:bodyPr/>
          <a:lstStyle/>
          <a:p>
            <a:r>
              <a:rPr lang="en-US" dirty="0"/>
              <a:t>Problem:</a:t>
            </a:r>
          </a:p>
        </p:txBody>
      </p:sp>
      <p:sp>
        <p:nvSpPr>
          <p:cNvPr id="21" name="Subtitle 20">
            <a:extLst>
              <a:ext uri="{FF2B5EF4-FFF2-40B4-BE49-F238E27FC236}">
                <a16:creationId xmlns:a16="http://schemas.microsoft.com/office/drawing/2014/main" id="{37379891-FF41-4277-3DDA-4F1266BA9084}"/>
              </a:ext>
            </a:extLst>
          </p:cNvPr>
          <p:cNvSpPr>
            <a:spLocks noGrp="1"/>
          </p:cNvSpPr>
          <p:nvPr>
            <p:ph type="subTitle" idx="1"/>
          </p:nvPr>
        </p:nvSpPr>
        <p:spPr>
          <a:xfrm>
            <a:off x="5638909" y="1245875"/>
            <a:ext cx="2305500" cy="394500"/>
          </a:xfrm>
        </p:spPr>
        <p:txBody>
          <a:bodyPr/>
          <a:lstStyle/>
          <a:p>
            <a:r>
              <a:rPr lang="en-US" dirty="0"/>
              <a:t>Solution:</a:t>
            </a:r>
          </a:p>
        </p:txBody>
      </p:sp>
      <p:sp>
        <p:nvSpPr>
          <p:cNvPr id="26" name="Google Shape;723;p31">
            <a:extLst>
              <a:ext uri="{FF2B5EF4-FFF2-40B4-BE49-F238E27FC236}">
                <a16:creationId xmlns:a16="http://schemas.microsoft.com/office/drawing/2014/main" id="{EE68B6A4-F0F8-F25E-CF19-92C94F3DCB05}"/>
              </a:ext>
            </a:extLst>
          </p:cNvPr>
          <p:cNvSpPr txBox="1">
            <a:spLocks/>
          </p:cNvSpPr>
          <p:nvPr/>
        </p:nvSpPr>
        <p:spPr>
          <a:xfrm>
            <a:off x="573075" y="1741258"/>
            <a:ext cx="3862500" cy="1392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-Used car buying process can be frustrating and disheartening experience.</a:t>
            </a:r>
          </a:p>
          <a:p>
            <a:pPr marL="0" indent="0" algn="l">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-Leave feeling you were taken advantage of and paid too much.</a:t>
            </a:r>
          </a:p>
          <a:p>
            <a:pPr marL="0" indent="0" algn="l">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-Leave feeling you had extra money to spend and didn’t get all the features you had hoped for.</a:t>
            </a:r>
          </a:p>
        </p:txBody>
      </p:sp>
      <p:sp>
        <p:nvSpPr>
          <p:cNvPr id="27" name="Google Shape;723;p31">
            <a:extLst>
              <a:ext uri="{FF2B5EF4-FFF2-40B4-BE49-F238E27FC236}">
                <a16:creationId xmlns:a16="http://schemas.microsoft.com/office/drawing/2014/main" id="{895D300B-CB51-6055-64E0-15DCE23FC285}"/>
              </a:ext>
            </a:extLst>
          </p:cNvPr>
          <p:cNvSpPr txBox="1">
            <a:spLocks/>
          </p:cNvSpPr>
          <p:nvPr/>
        </p:nvSpPr>
        <p:spPr>
          <a:xfrm>
            <a:off x="4572000" y="1640375"/>
            <a:ext cx="3862500" cy="1392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-Predictive model generated estimated selling price of a used car with specific features.</a:t>
            </a:r>
          </a:p>
          <a:p>
            <a:pPr marL="0" indent="0" algn="l">
              <a:buSzPts val="1100"/>
            </a:pPr>
            <a:r>
              <a:rPr lang="en-US" sz="1200" dirty="0">
                <a:latin typeface="Open Sans" panose="020B0606030504020204" pitchFamily="34" charset="0"/>
                <a:ea typeface="Open Sans" panose="020B0606030504020204" pitchFamily="34" charset="0"/>
                <a:cs typeface="Open Sans" panose="020B0606030504020204" pitchFamily="34" charset="0"/>
              </a:rPr>
              <a:t>-Feature importance detailing which features impact the price the most.</a:t>
            </a:r>
          </a:p>
          <a:p>
            <a:pPr marL="0" indent="0" algn="l">
              <a:buSzPts val="1100"/>
            </a:pPr>
            <a:r>
              <a:rPr lang="en-US" sz="1200" dirty="0">
                <a:latin typeface="Open Sans" panose="020B0606030504020204" pitchFamily="34" charset="0"/>
                <a:ea typeface="Open Sans" panose="020B0606030504020204" pitchFamily="34" charset="0"/>
                <a:cs typeface="Open Sans" panose="020B0606030504020204" pitchFamily="34" charset="0"/>
              </a:rPr>
              <a:t>-Correlation matrix detailing which numeric variables move in the same and opposite direction as selling price.</a:t>
            </a:r>
          </a:p>
        </p:txBody>
      </p:sp>
      <p:sp>
        <p:nvSpPr>
          <p:cNvPr id="28" name="Subtitle 18">
            <a:extLst>
              <a:ext uri="{FF2B5EF4-FFF2-40B4-BE49-F238E27FC236}">
                <a16:creationId xmlns:a16="http://schemas.microsoft.com/office/drawing/2014/main" id="{C418237B-52AD-D180-7A0A-2AFE0BF63072}"/>
              </a:ext>
            </a:extLst>
          </p:cNvPr>
          <p:cNvSpPr txBox="1">
            <a:spLocks/>
          </p:cNvSpPr>
          <p:nvPr/>
        </p:nvSpPr>
        <p:spPr>
          <a:xfrm>
            <a:off x="3282825" y="3202590"/>
            <a:ext cx="2305500" cy="39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Result:</a:t>
            </a:r>
          </a:p>
        </p:txBody>
      </p:sp>
      <p:sp>
        <p:nvSpPr>
          <p:cNvPr id="29" name="Google Shape;723;p31">
            <a:extLst>
              <a:ext uri="{FF2B5EF4-FFF2-40B4-BE49-F238E27FC236}">
                <a16:creationId xmlns:a16="http://schemas.microsoft.com/office/drawing/2014/main" id="{7AA75C3B-78F7-24CD-EC4C-2B3455587AEF}"/>
              </a:ext>
            </a:extLst>
          </p:cNvPr>
          <p:cNvSpPr txBox="1">
            <a:spLocks/>
          </p:cNvSpPr>
          <p:nvPr/>
        </p:nvSpPr>
        <p:spPr>
          <a:xfrm>
            <a:off x="2892097" y="3597090"/>
            <a:ext cx="3862500" cy="710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gn="l">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-Buyer is empowered to create a budget, select desired features, and negotiate for a value they feel is fair. </a:t>
            </a:r>
          </a:p>
        </p:txBody>
      </p:sp>
      <p:pic>
        <p:nvPicPr>
          <p:cNvPr id="2" name="Recorded Sound">
            <a:hlinkClick r:id="" action="ppaction://media"/>
            <a:extLst>
              <a:ext uri="{FF2B5EF4-FFF2-40B4-BE49-F238E27FC236}">
                <a16:creationId xmlns:a16="http://schemas.microsoft.com/office/drawing/2014/main" id="{0074CF20-A3EA-1F6D-08F2-92EE37D6F1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72280" y="2829410"/>
            <a:ext cx="406400" cy="406400"/>
          </a:xfrm>
          <a:prstGeom prst="rect">
            <a:avLst/>
          </a:prstGeom>
        </p:spPr>
      </p:pic>
    </p:spTree>
    <p:extLst>
      <p:ext uri="{BB962C8B-B14F-4D97-AF65-F5344CB8AC3E}">
        <p14:creationId xmlns:p14="http://schemas.microsoft.com/office/powerpoint/2010/main" val="335440539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11" name="Google Shape;722;p31">
            <a:extLst>
              <a:ext uri="{FF2B5EF4-FFF2-40B4-BE49-F238E27FC236}">
                <a16:creationId xmlns:a16="http://schemas.microsoft.com/office/drawing/2014/main" id="{7900AE24-670C-BDE2-97E1-2A06EB5583CD}"/>
              </a:ext>
            </a:extLst>
          </p:cNvPr>
          <p:cNvSpPr txBox="1">
            <a:spLocks noGrp="1"/>
          </p:cNvSpPr>
          <p:nvPr>
            <p:ph type="title"/>
          </p:nvPr>
        </p:nvSpPr>
        <p:spPr>
          <a:xfrm>
            <a:off x="1771092" y="516423"/>
            <a:ext cx="6028849"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 Data</a:t>
            </a:r>
            <a:endParaRPr dirty="0"/>
          </a:p>
        </p:txBody>
      </p:sp>
      <p:sp>
        <p:nvSpPr>
          <p:cNvPr id="12" name="Google Shape;723;p31">
            <a:extLst>
              <a:ext uri="{FF2B5EF4-FFF2-40B4-BE49-F238E27FC236}">
                <a16:creationId xmlns:a16="http://schemas.microsoft.com/office/drawing/2014/main" id="{31DBB732-4F92-9B0B-CB6B-AA8C7B8F1E91}"/>
              </a:ext>
            </a:extLst>
          </p:cNvPr>
          <p:cNvSpPr txBox="1">
            <a:spLocks noGrp="1"/>
          </p:cNvSpPr>
          <p:nvPr>
            <p:ph type="subTitle" idx="1"/>
          </p:nvPr>
        </p:nvSpPr>
        <p:spPr>
          <a:xfrm>
            <a:off x="1253300" y="1375549"/>
            <a:ext cx="6766980" cy="17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For this example, I will be using a dataset detailing 12 variables of over 8,000 used cars.</a:t>
            </a:r>
          </a:p>
          <a:p>
            <a:pPr marL="0" lvl="0" indent="0" algn="l" rtl="0">
              <a:spcBef>
                <a:spcPts val="0"/>
              </a:spcBef>
              <a:spcAft>
                <a:spcPts val="0"/>
              </a:spcAft>
              <a:buClr>
                <a:schemeClr val="dk1"/>
              </a:buClr>
              <a:buSzPts val="1100"/>
              <a:buFont typeface="Arial"/>
              <a:buNone/>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Clr>
                <a:schemeClr val="dk1"/>
              </a:buClr>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You will need to ethically source a comparable dataset of used cars in your locality that have sold in the current market.</a:t>
            </a:r>
          </a:p>
          <a:p>
            <a:pPr marL="0" lvl="0" indent="0" algn="l" rtl="0">
              <a:spcBef>
                <a:spcPts val="0"/>
              </a:spcBef>
              <a:spcAft>
                <a:spcPts val="0"/>
              </a:spcAft>
              <a:buClr>
                <a:schemeClr val="dk1"/>
              </a:buClr>
              <a:buSzPts val="1100"/>
              <a:buFont typeface="Arial"/>
              <a:buNone/>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Clr>
                <a:schemeClr val="dk1"/>
              </a:buClr>
              <a:buSzPts val="1100"/>
              <a:buFont typeface="Arial"/>
              <a:buNone/>
            </a:pPr>
            <a:r>
              <a:rPr lang="en-US" sz="1200" dirty="0">
                <a:latin typeface="Open Sans" panose="020B0606030504020204" pitchFamily="34" charset="0"/>
                <a:ea typeface="Open Sans" panose="020B0606030504020204" pitchFamily="34" charset="0"/>
                <a:cs typeface="Open Sans" panose="020B0606030504020204" pitchFamily="34" charset="0"/>
              </a:rPr>
              <a:t>In my dataset, the currency of the sale_price variable is unknown.  In your dataset, you will want to ensure that you are aware of the units of measurement for each of your variables.</a:t>
            </a:r>
            <a:endParaRPr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 name="Recorded Sound">
            <a:hlinkClick r:id="" action="ppaction://media"/>
            <a:extLst>
              <a:ext uri="{FF2B5EF4-FFF2-40B4-BE49-F238E27FC236}">
                <a16:creationId xmlns:a16="http://schemas.microsoft.com/office/drawing/2014/main" id="{6E7DDCAB-E92E-E06F-01F0-D071CC2544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27400" y="1295539"/>
            <a:ext cx="406400" cy="406400"/>
          </a:xfrm>
          <a:prstGeom prst="rect">
            <a:avLst/>
          </a:prstGeom>
        </p:spPr>
      </p:pic>
    </p:spTree>
    <p:extLst>
      <p:ext uri="{BB962C8B-B14F-4D97-AF65-F5344CB8AC3E}">
        <p14:creationId xmlns:p14="http://schemas.microsoft.com/office/powerpoint/2010/main" val="311554616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3" name="Title 2">
            <a:extLst>
              <a:ext uri="{FF2B5EF4-FFF2-40B4-BE49-F238E27FC236}">
                <a16:creationId xmlns:a16="http://schemas.microsoft.com/office/drawing/2014/main" id="{1FCA146F-A1AD-FC54-C1D2-E3DCD65427C6}"/>
              </a:ext>
            </a:extLst>
          </p:cNvPr>
          <p:cNvSpPr>
            <a:spLocks noGrp="1"/>
          </p:cNvSpPr>
          <p:nvPr>
            <p:ph type="title"/>
          </p:nvPr>
        </p:nvSpPr>
        <p:spPr/>
        <p:txBody>
          <a:bodyPr/>
          <a:lstStyle/>
          <a:p>
            <a:r>
              <a:rPr lang="en-US" dirty="0"/>
              <a:t>Clean Data</a:t>
            </a:r>
          </a:p>
        </p:txBody>
      </p:sp>
      <p:sp>
        <p:nvSpPr>
          <p:cNvPr id="4" name="Google Shape;714;p30">
            <a:extLst>
              <a:ext uri="{FF2B5EF4-FFF2-40B4-BE49-F238E27FC236}">
                <a16:creationId xmlns:a16="http://schemas.microsoft.com/office/drawing/2014/main" id="{EE50AD3E-9EFE-8280-C5F2-6935C448D74F}"/>
              </a:ext>
            </a:extLst>
          </p:cNvPr>
          <p:cNvSpPr txBox="1">
            <a:spLocks/>
          </p:cNvSpPr>
          <p:nvPr/>
        </p:nvSpPr>
        <p:spPr>
          <a:xfrm>
            <a:off x="720000" y="1357499"/>
            <a:ext cx="7704000" cy="2156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Convert max_power to float.</a:t>
            </a:r>
          </a:p>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Create col titled “make” from “name” variable then drop “name” variable.</a:t>
            </a:r>
          </a:p>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Review for and address null values.</a:t>
            </a:r>
          </a:p>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Create histograms of numeric variables to review spread and outliers.</a:t>
            </a:r>
          </a:p>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Isolate numeric outliers and determine how to handle.</a:t>
            </a:r>
          </a:p>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Create bar graphs of categorical variables to review spread and outliers.</a:t>
            </a:r>
          </a:p>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Isolate categorical outliers and determine how to handle.</a:t>
            </a:r>
          </a:p>
          <a:p>
            <a:pPr marL="171450" indent="-171450">
              <a:spcAft>
                <a:spcPts val="1000"/>
              </a:spcAft>
              <a:buFontTx/>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1000"/>
              </a:spcAft>
              <a:buFontTx/>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Recorded Sound">
            <a:hlinkClick r:id="" action="ppaction://media"/>
            <a:extLst>
              <a:ext uri="{FF2B5EF4-FFF2-40B4-BE49-F238E27FC236}">
                <a16:creationId xmlns:a16="http://schemas.microsoft.com/office/drawing/2014/main" id="{3130A523-9A35-F1B2-9C42-96377A1682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51665" y="1859503"/>
            <a:ext cx="406400" cy="406400"/>
          </a:xfrm>
          <a:prstGeom prst="rect">
            <a:avLst/>
          </a:prstGeom>
        </p:spPr>
      </p:pic>
    </p:spTree>
    <p:extLst>
      <p:ext uri="{BB962C8B-B14F-4D97-AF65-F5344CB8AC3E}">
        <p14:creationId xmlns:p14="http://schemas.microsoft.com/office/powerpoint/2010/main" val="363724800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3" name="Title 2">
            <a:extLst>
              <a:ext uri="{FF2B5EF4-FFF2-40B4-BE49-F238E27FC236}">
                <a16:creationId xmlns:a16="http://schemas.microsoft.com/office/drawing/2014/main" id="{1FCA146F-A1AD-FC54-C1D2-E3DCD65427C6}"/>
              </a:ext>
            </a:extLst>
          </p:cNvPr>
          <p:cNvSpPr>
            <a:spLocks noGrp="1"/>
          </p:cNvSpPr>
          <p:nvPr>
            <p:ph type="title"/>
          </p:nvPr>
        </p:nvSpPr>
        <p:spPr/>
        <p:txBody>
          <a:bodyPr/>
          <a:lstStyle/>
          <a:p>
            <a:r>
              <a:rPr lang="en-US" dirty="0"/>
              <a:t>Prepare Data</a:t>
            </a:r>
          </a:p>
        </p:txBody>
      </p:sp>
      <p:sp>
        <p:nvSpPr>
          <p:cNvPr id="4" name="Google Shape;714;p30">
            <a:extLst>
              <a:ext uri="{FF2B5EF4-FFF2-40B4-BE49-F238E27FC236}">
                <a16:creationId xmlns:a16="http://schemas.microsoft.com/office/drawing/2014/main" id="{EE50AD3E-9EFE-8280-C5F2-6935C448D74F}"/>
              </a:ext>
            </a:extLst>
          </p:cNvPr>
          <p:cNvSpPr txBox="1">
            <a:spLocks/>
          </p:cNvSpPr>
          <p:nvPr/>
        </p:nvSpPr>
        <p:spPr>
          <a:xfrm>
            <a:off x="720000" y="1357499"/>
            <a:ext cx="7704000" cy="3247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Separate into features and target variables.</a:t>
            </a:r>
          </a:p>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Create a pipeline which transforms the features columns in the following way:</a:t>
            </a:r>
          </a:p>
          <a:p>
            <a:pPr marL="171450" indent="-171450">
              <a:spcAft>
                <a:spcPts val="1000"/>
              </a:spcAft>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Scales numeric variables</a:t>
            </a:r>
          </a:p>
          <a:p>
            <a:pPr marL="171450" indent="-171450">
              <a:spcAft>
                <a:spcPts val="1000"/>
              </a:spcAft>
              <a:buFont typeface="Arial" panose="020B0604020202020204" pitchFamily="34" charset="0"/>
              <a:buChar char="•"/>
            </a:pPr>
            <a:r>
              <a:rPr lang="en-US" sz="1200" dirty="0">
                <a:latin typeface="Open Sans" panose="020B0606030504020204" pitchFamily="34" charset="0"/>
                <a:ea typeface="Open Sans" panose="020B0606030504020204" pitchFamily="34" charset="0"/>
                <a:cs typeface="Open Sans" panose="020B0606030504020204" pitchFamily="34" charset="0"/>
              </a:rPr>
              <a:t>Creates dummies of categorical variables.</a:t>
            </a:r>
          </a:p>
          <a:p>
            <a:pPr marL="171450" indent="-171450">
              <a:spcAft>
                <a:spcPts val="1000"/>
              </a:spcAft>
              <a:buFont typeface="Arial" panose="020B0604020202020204" pitchFamily="34" charset="0"/>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1000"/>
              </a:spcAft>
              <a:buFont typeface="Arial" panose="020B0604020202020204" pitchFamily="34" charset="0"/>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1000"/>
              </a:spcAft>
              <a:buFont typeface="Arial" panose="020B0604020202020204" pitchFamily="34" charset="0"/>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0" indent="0">
              <a:spcAft>
                <a:spcPts val="1000"/>
              </a:spcAft>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1000"/>
              </a:spcAft>
              <a:buFontTx/>
              <a:buChar char="-"/>
            </a:pPr>
            <a:r>
              <a:rPr lang="en-US" sz="1200" dirty="0">
                <a:latin typeface="Open Sans" panose="020B0606030504020204" pitchFamily="34" charset="0"/>
                <a:ea typeface="Open Sans" panose="020B0606030504020204" pitchFamily="34" charset="0"/>
                <a:cs typeface="Open Sans" panose="020B0606030504020204" pitchFamily="34" charset="0"/>
              </a:rPr>
              <a:t>Further separate features and target variables into training and testing sets.</a:t>
            </a:r>
          </a:p>
          <a:p>
            <a:pPr marL="0" indent="0">
              <a:spcAft>
                <a:spcPts val="1000"/>
              </a:spcAft>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1000"/>
              </a:spcAft>
              <a:buFontTx/>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spcAft>
                <a:spcPts val="1000"/>
              </a:spcAft>
              <a:buFontTx/>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5D3F404C-0CD1-88CE-D46B-F84C000D5340}"/>
              </a:ext>
            </a:extLst>
          </p:cNvPr>
          <p:cNvPicPr>
            <a:picLocks noChangeAspect="1"/>
          </p:cNvPicPr>
          <p:nvPr/>
        </p:nvPicPr>
        <p:blipFill>
          <a:blip r:embed="rId5"/>
          <a:stretch>
            <a:fillRect/>
          </a:stretch>
        </p:blipFill>
        <p:spPr>
          <a:xfrm>
            <a:off x="3181350" y="2678476"/>
            <a:ext cx="2781300" cy="1143000"/>
          </a:xfrm>
          <a:prstGeom prst="rect">
            <a:avLst/>
          </a:prstGeom>
        </p:spPr>
      </p:pic>
      <p:pic>
        <p:nvPicPr>
          <p:cNvPr id="6" name="Recorded Sound">
            <a:hlinkClick r:id="" action="ppaction://media"/>
            <a:extLst>
              <a:ext uri="{FF2B5EF4-FFF2-40B4-BE49-F238E27FC236}">
                <a16:creationId xmlns:a16="http://schemas.microsoft.com/office/drawing/2014/main" id="{E15F69EC-E56F-5126-3162-27160AE55B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162157" y="3618276"/>
            <a:ext cx="406400" cy="406400"/>
          </a:xfrm>
          <a:prstGeom prst="rect">
            <a:avLst/>
          </a:prstGeom>
        </p:spPr>
      </p:pic>
    </p:spTree>
    <p:extLst>
      <p:ext uri="{BB962C8B-B14F-4D97-AF65-F5344CB8AC3E}">
        <p14:creationId xmlns:p14="http://schemas.microsoft.com/office/powerpoint/2010/main" val="390911840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Random Forest Model</a:t>
            </a:r>
            <a:endParaRPr dirty="0"/>
          </a:p>
        </p:txBody>
      </p:sp>
      <p:sp>
        <p:nvSpPr>
          <p:cNvPr id="26" name="Google Shape;723;p31">
            <a:extLst>
              <a:ext uri="{FF2B5EF4-FFF2-40B4-BE49-F238E27FC236}">
                <a16:creationId xmlns:a16="http://schemas.microsoft.com/office/drawing/2014/main" id="{EE68B6A4-F0F8-F25E-CF19-92C94F3DCB05}"/>
              </a:ext>
            </a:extLst>
          </p:cNvPr>
          <p:cNvSpPr txBox="1">
            <a:spLocks/>
          </p:cNvSpPr>
          <p:nvPr/>
        </p:nvSpPr>
        <p:spPr>
          <a:xfrm>
            <a:off x="859514" y="1443803"/>
            <a:ext cx="8031098" cy="28307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1800" b="0" i="0" u="none" strike="noStrike" cap="none">
                <a:solidFill>
                  <a:schemeClr val="dk1"/>
                </a:solidFill>
                <a:latin typeface="Black Han Sans"/>
                <a:ea typeface="Black Han Sans"/>
                <a:cs typeface="Black Han Sans"/>
                <a:sym typeface="Black Han Sans"/>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71450" indent="-171450" algn="l">
              <a:buSzPts val="1100"/>
              <a:buFontTx/>
              <a:buChar char="-"/>
            </a:pPr>
            <a:r>
              <a:rPr lang="en-US" dirty="0">
                <a:latin typeface="Open Sans" panose="020B0606030504020204" pitchFamily="34" charset="0"/>
                <a:ea typeface="Open Sans" panose="020B0606030504020204" pitchFamily="34" charset="0"/>
                <a:cs typeface="Open Sans" panose="020B0606030504020204" pitchFamily="34" charset="0"/>
              </a:rPr>
              <a:t>After training several models to my data, the Random Forest Model showed to be the best fit according to the following metrics:</a:t>
            </a:r>
          </a:p>
          <a:p>
            <a:pPr marL="171450" indent="-171450" algn="l">
              <a:buSzPts val="1100"/>
              <a:buFontTx/>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lgn="l">
              <a:buSzPts val="1100"/>
              <a:buFontTx/>
              <a:buChar char="-"/>
            </a:pP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0" indent="0" algn="l">
              <a:buSzPts val="1100"/>
            </a:pP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8C14BD68-BD4E-0DCD-BC81-EAD9120408A0}"/>
              </a:ext>
            </a:extLst>
          </p:cNvPr>
          <p:cNvPicPr>
            <a:picLocks noChangeAspect="1"/>
          </p:cNvPicPr>
          <p:nvPr/>
        </p:nvPicPr>
        <p:blipFill>
          <a:blip r:embed="rId5"/>
          <a:stretch>
            <a:fillRect/>
          </a:stretch>
        </p:blipFill>
        <p:spPr>
          <a:xfrm>
            <a:off x="2161459" y="2262187"/>
            <a:ext cx="4821082" cy="1238618"/>
          </a:xfrm>
          <a:prstGeom prst="rect">
            <a:avLst/>
          </a:prstGeom>
        </p:spPr>
      </p:pic>
      <p:pic>
        <p:nvPicPr>
          <p:cNvPr id="4" name="Recorded Sound">
            <a:hlinkClick r:id="" action="ppaction://media"/>
            <a:extLst>
              <a:ext uri="{FF2B5EF4-FFF2-40B4-BE49-F238E27FC236}">
                <a16:creationId xmlns:a16="http://schemas.microsoft.com/office/drawing/2014/main" id="{34873CBC-F8F3-1F02-3BAE-7754E98587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01274" y="2881314"/>
            <a:ext cx="406400" cy="406400"/>
          </a:xfrm>
          <a:prstGeom prst="rect">
            <a:avLst/>
          </a:prstGeom>
        </p:spPr>
      </p:pic>
    </p:spTree>
    <p:extLst>
      <p:ext uri="{BB962C8B-B14F-4D97-AF65-F5344CB8AC3E}">
        <p14:creationId xmlns:p14="http://schemas.microsoft.com/office/powerpoint/2010/main" val="3824289406"/>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1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Regression Plot</a:t>
            </a:r>
            <a:endParaRPr dirty="0"/>
          </a:p>
        </p:txBody>
      </p:sp>
      <p:pic>
        <p:nvPicPr>
          <p:cNvPr id="1026" name="Picture 2">
            <a:extLst>
              <a:ext uri="{FF2B5EF4-FFF2-40B4-BE49-F238E27FC236}">
                <a16:creationId xmlns:a16="http://schemas.microsoft.com/office/drawing/2014/main" id="{1F1FEFFA-B486-4868-1E6F-7C397DCF4D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5838" y="1017725"/>
            <a:ext cx="4432323" cy="3729156"/>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0EC61995-0BB2-A1D4-0B4B-0C601EECE2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30071" y="2679103"/>
            <a:ext cx="406400" cy="406400"/>
          </a:xfrm>
          <a:prstGeom prst="rect">
            <a:avLst/>
          </a:prstGeom>
        </p:spPr>
      </p:pic>
    </p:spTree>
    <p:extLst>
      <p:ext uri="{BB962C8B-B14F-4D97-AF65-F5344CB8AC3E}">
        <p14:creationId xmlns:p14="http://schemas.microsoft.com/office/powerpoint/2010/main" val="106624398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Residual Plot</a:t>
            </a:r>
            <a:endParaRPr dirty="0"/>
          </a:p>
        </p:txBody>
      </p:sp>
      <p:pic>
        <p:nvPicPr>
          <p:cNvPr id="2050" name="Picture 2">
            <a:extLst>
              <a:ext uri="{FF2B5EF4-FFF2-40B4-BE49-F238E27FC236}">
                <a16:creationId xmlns:a16="http://schemas.microsoft.com/office/drawing/2014/main" id="{BE80D132-CE7D-1054-B99E-207CBA1D9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651" y="1017725"/>
            <a:ext cx="5150698" cy="3806688"/>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67CE1CDB-11A9-F2A7-406D-61A6CA43DD66}"/>
              </a:ext>
            </a:extLst>
          </p:cNvPr>
          <p:cNvPicPr>
            <a:picLocks noChangeAspect="1"/>
          </p:cNvPicPr>
          <p:nvPr>
            <a:audioFile r:link="rId1"/>
            <p:extLst>
              <p:ext uri="{DAA4B4D4-6D71-4841-9C94-3DE7FCFB9230}">
                <p14:media xmlns:p14="http://schemas.microsoft.com/office/powerpoint/2010/main" r:embed="rId2">
                  <p14:trim end="6338.0725"/>
                </p14:media>
              </p:ext>
            </p:extLst>
          </p:nvPr>
        </p:nvPicPr>
        <p:blipFill>
          <a:blip r:embed="rId6"/>
          <a:stretch>
            <a:fillRect/>
          </a:stretch>
        </p:blipFill>
        <p:spPr>
          <a:xfrm>
            <a:off x="-4141773" y="2297971"/>
            <a:ext cx="406400" cy="406400"/>
          </a:xfrm>
          <a:prstGeom prst="rect">
            <a:avLst/>
          </a:prstGeom>
        </p:spPr>
      </p:pic>
    </p:spTree>
    <p:extLst>
      <p:ext uri="{BB962C8B-B14F-4D97-AF65-F5344CB8AC3E}">
        <p14:creationId xmlns:p14="http://schemas.microsoft.com/office/powerpoint/2010/main" val="144007462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Features Importance</a:t>
            </a:r>
            <a:endParaRPr dirty="0"/>
          </a:p>
        </p:txBody>
      </p:sp>
      <p:pic>
        <p:nvPicPr>
          <p:cNvPr id="4098" name="Picture 2">
            <a:extLst>
              <a:ext uri="{FF2B5EF4-FFF2-40B4-BE49-F238E27FC236}">
                <a16:creationId xmlns:a16="http://schemas.microsoft.com/office/drawing/2014/main" id="{FAE6707C-234B-5B8B-8A2B-054C35CC5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0434" y="1017725"/>
            <a:ext cx="5043132" cy="3534833"/>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E2B9A346-4A42-DD33-60A3-4C1439F288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81085" y="3119664"/>
            <a:ext cx="406400" cy="406400"/>
          </a:xfrm>
          <a:prstGeom prst="rect">
            <a:avLst/>
          </a:prstGeom>
        </p:spPr>
      </p:pic>
    </p:spTree>
    <p:extLst>
      <p:ext uri="{BB962C8B-B14F-4D97-AF65-F5344CB8AC3E}">
        <p14:creationId xmlns:p14="http://schemas.microsoft.com/office/powerpoint/2010/main" val="204719391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ar Dealership Business Plan by Slidesgo">
  <a:themeElements>
    <a:clrScheme name="Simple Light">
      <a:dk1>
        <a:srgbClr val="2A2E3F"/>
      </a:dk1>
      <a:lt1>
        <a:srgbClr val="F9E4D1"/>
      </a:lt1>
      <a:dk2>
        <a:srgbClr val="FACDAE"/>
      </a:dk2>
      <a:lt2>
        <a:srgbClr val="FB9A6E"/>
      </a:lt2>
      <a:accent1>
        <a:srgbClr val="FC5C30"/>
      </a:accent1>
      <a:accent2>
        <a:srgbClr val="C33C13"/>
      </a:accent2>
      <a:accent3>
        <a:srgbClr val="FDB43D"/>
      </a:accent3>
      <a:accent4>
        <a:srgbClr val="E3911C"/>
      </a:accent4>
      <a:accent5>
        <a:srgbClr val="9C570E"/>
      </a:accent5>
      <a:accent6>
        <a:srgbClr val="FFFFFF"/>
      </a:accent6>
      <a:hlink>
        <a:srgbClr val="2A2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1542</TotalTime>
  <Words>2214</Words>
  <Application>Microsoft Office PowerPoint</Application>
  <PresentationFormat>On-screen Show (16:9)</PresentationFormat>
  <Paragraphs>127</Paragraphs>
  <Slides>16</Slides>
  <Notes>16</Notes>
  <HiddenSlides>0</HiddenSlides>
  <MMClips>16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Big Shoulders Text</vt:lpstr>
      <vt:lpstr>Open Sans</vt:lpstr>
      <vt:lpstr>Segoe UI</vt:lpstr>
      <vt:lpstr>Arial</vt:lpstr>
      <vt:lpstr>Aptos</vt:lpstr>
      <vt:lpstr>Anaheim</vt:lpstr>
      <vt:lpstr>Black Han Sans</vt:lpstr>
      <vt:lpstr>Bebas Neue</vt:lpstr>
      <vt:lpstr>Car Dealership Business Plan by Slidesgo</vt:lpstr>
      <vt:lpstr>Predicting Used Car Prices</vt:lpstr>
      <vt:lpstr>Problem Statement</vt:lpstr>
      <vt:lpstr>The Data</vt:lpstr>
      <vt:lpstr>Clean Data</vt:lpstr>
      <vt:lpstr>Prepare Data</vt:lpstr>
      <vt:lpstr>Random Forest Model</vt:lpstr>
      <vt:lpstr>Regression Plot</vt:lpstr>
      <vt:lpstr>Residual Plot</vt:lpstr>
      <vt:lpstr>Features Importance</vt:lpstr>
      <vt:lpstr>Correlation Matrix</vt:lpstr>
      <vt:lpstr>Recomendations</vt:lpstr>
      <vt:lpstr>Implementation</vt:lpstr>
      <vt:lpstr>Challenges</vt:lpstr>
      <vt:lpstr>Additional Uses</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Dealership Business Plan</dc:title>
  <dc:creator>Hadley Day</dc:creator>
  <cp:lastModifiedBy>Denise Dodd</cp:lastModifiedBy>
  <cp:revision>16</cp:revision>
  <dcterms:modified xsi:type="dcterms:W3CDTF">2024-05-15T17:06:29Z</dcterms:modified>
</cp:coreProperties>
</file>